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712" r:id="rId5"/>
    <p:sldMasterId id="2147483724" r:id="rId6"/>
  </p:sldMasterIdLst>
  <p:sldIdLst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88" r:id="rId21"/>
    <p:sldId id="274" r:id="rId22"/>
    <p:sldId id="29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41FE31-10E7-45CE-9941-CD0EF0D3E1AF}" v="15" dt="2022-05-28T11:38:31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3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thany Jepchumba" userId="5b98ecc9-a07f-4709-a743-7c4bbdffe8bf" providerId="ADAL" clId="{49E5ECBD-D3F5-4570-99D8-917BB2EE541C}"/>
    <pc:docChg chg="undo redo custSel addSld delSld modSld sldOrd">
      <pc:chgData name="Bethany Jepchumba" userId="5b98ecc9-a07f-4709-a743-7c4bbdffe8bf" providerId="ADAL" clId="{49E5ECBD-D3F5-4570-99D8-917BB2EE541C}" dt="2022-05-18T08:15:42.187" v="1909" actId="12"/>
      <pc:docMkLst>
        <pc:docMk/>
      </pc:docMkLst>
      <pc:sldChg chg="addSp delSp modSp mod setBg delDesignElem">
        <pc:chgData name="Bethany Jepchumba" userId="5b98ecc9-a07f-4709-a743-7c4bbdffe8bf" providerId="ADAL" clId="{49E5ECBD-D3F5-4570-99D8-917BB2EE541C}" dt="2022-05-18T08:15:42.187" v="1909" actId="12"/>
        <pc:sldMkLst>
          <pc:docMk/>
          <pc:sldMk cId="109857222" sldId="256"/>
        </pc:sldMkLst>
        <pc:spChg chg="mod">
          <ac:chgData name="Bethany Jepchumba" userId="5b98ecc9-a07f-4709-a743-7c4bbdffe8bf" providerId="ADAL" clId="{49E5ECBD-D3F5-4570-99D8-917BB2EE541C}" dt="2022-05-18T07:15:21.059" v="280" actId="14100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thany Jepchumba" userId="5b98ecc9-a07f-4709-a743-7c4bbdffe8bf" providerId="ADAL" clId="{49E5ECBD-D3F5-4570-99D8-917BB2EE541C}" dt="2022-05-18T08:15:42.187" v="1909" actId="12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Bethany Jepchumba" userId="5b98ecc9-a07f-4709-a743-7c4bbdffe8bf" providerId="ADAL" clId="{49E5ECBD-D3F5-4570-99D8-917BB2EE541C}" dt="2022-05-17T18:51:46.725" v="50" actId="26606"/>
          <ac:spMkLst>
            <pc:docMk/>
            <pc:sldMk cId="109857222" sldId="256"/>
            <ac:spMk id="71" creationId="{E91DC736-0EF8-4F87-9146-EBF1D2EE4D3D}"/>
          </ac:spMkLst>
        </pc:spChg>
        <pc:spChg chg="add del">
          <ac:chgData name="Bethany Jepchumba" userId="5b98ecc9-a07f-4709-a743-7c4bbdffe8bf" providerId="ADAL" clId="{49E5ECBD-D3F5-4570-99D8-917BB2EE541C}" dt="2022-05-17T18:51:46.725" v="50" actId="26606"/>
          <ac:spMkLst>
            <pc:docMk/>
            <pc:sldMk cId="109857222" sldId="256"/>
            <ac:spMk id="73" creationId="{097CD68E-23E3-4007-8847-CD0944C4F7BE}"/>
          </ac:spMkLst>
        </pc:spChg>
        <pc:spChg chg="add del">
          <ac:chgData name="Bethany Jepchumba" userId="5b98ecc9-a07f-4709-a743-7c4bbdffe8bf" providerId="ADAL" clId="{49E5ECBD-D3F5-4570-99D8-917BB2EE541C}" dt="2022-05-17T18:51:46.725" v="50" actId="26606"/>
          <ac:spMkLst>
            <pc:docMk/>
            <pc:sldMk cId="109857222" sldId="256"/>
            <ac:spMk id="75" creationId="{AF2F604E-43BE-4DC3-B983-E071523364F8}"/>
          </ac:spMkLst>
        </pc:spChg>
        <pc:spChg chg="add del">
          <ac:chgData name="Bethany Jepchumba" userId="5b98ecc9-a07f-4709-a743-7c4bbdffe8bf" providerId="ADAL" clId="{49E5ECBD-D3F5-4570-99D8-917BB2EE541C}" dt="2022-05-17T18:51:46.725" v="50" actId="26606"/>
          <ac:spMkLst>
            <pc:docMk/>
            <pc:sldMk cId="109857222" sldId="256"/>
            <ac:spMk id="77" creationId="{08C9B587-E65E-4B52-B37C-ABEBB6E87928}"/>
          </ac:spMkLst>
        </pc:spChg>
        <pc:spChg chg="add">
          <ac:chgData name="Bethany Jepchumba" userId="5b98ecc9-a07f-4709-a743-7c4bbdffe8bf" providerId="ADAL" clId="{49E5ECBD-D3F5-4570-99D8-917BB2EE541C}" dt="2022-05-18T07:15:15.122" v="279" actId="26606"/>
          <ac:spMkLst>
            <pc:docMk/>
            <pc:sldMk cId="109857222" sldId="256"/>
            <ac:spMk id="79" creationId="{42A4FC2C-047E-45A5-965D-8E1E3BF09BC6}"/>
          </ac:spMkLst>
        </pc:spChg>
        <pc:spChg chg="add">
          <ac:chgData name="Bethany Jepchumba" userId="5b98ecc9-a07f-4709-a743-7c4bbdffe8bf" providerId="ADAL" clId="{49E5ECBD-D3F5-4570-99D8-917BB2EE541C}" dt="2022-05-18T07:15:15.122" v="279" actId="26606"/>
          <ac:spMkLst>
            <pc:docMk/>
            <pc:sldMk cId="109857222" sldId="256"/>
            <ac:spMk id="81" creationId="{78F530DA-C7D1-4968-8F8A-8700C2BB2A49}"/>
          </ac:spMkLst>
        </pc:spChg>
        <pc:spChg chg="add del">
          <ac:chgData name="Bethany Jepchumba" userId="5b98ecc9-a07f-4709-a743-7c4bbdffe8bf" providerId="ADAL" clId="{49E5ECBD-D3F5-4570-99D8-917BB2EE541C}" dt="2022-05-18T07:14:07.176" v="274"/>
          <ac:spMkLst>
            <pc:docMk/>
            <pc:sldMk cId="109857222" sldId="256"/>
            <ac:spMk id="135" creationId="{06DA9DF9-31F7-4056-B42E-878CC92417B8}"/>
          </ac:spMkLst>
        </pc:spChg>
        <pc:spChg chg="add">
          <ac:chgData name="Bethany Jepchumba" userId="5b98ecc9-a07f-4709-a743-7c4bbdffe8bf" providerId="ADAL" clId="{49E5ECBD-D3F5-4570-99D8-917BB2EE541C}" dt="2022-05-18T07:15:15.122" v="279" actId="26606"/>
          <ac:spMkLst>
            <pc:docMk/>
            <pc:sldMk cId="109857222" sldId="256"/>
            <ac:spMk id="1028" creationId="{A93898FF-D987-4B0E-BFB4-85F5EB356D4D}"/>
          </ac:spMkLst>
        </pc:spChg>
        <pc:spChg chg="add">
          <ac:chgData name="Bethany Jepchumba" userId="5b98ecc9-a07f-4709-a743-7c4bbdffe8bf" providerId="ADAL" clId="{49E5ECBD-D3F5-4570-99D8-917BB2EE541C}" dt="2022-05-18T07:15:15.122" v="279" actId="26606"/>
          <ac:spMkLst>
            <pc:docMk/>
            <pc:sldMk cId="109857222" sldId="256"/>
            <ac:spMk id="1029" creationId="{8654E6D0-A14C-40BE-8E45-0815172668EC}"/>
          </ac:spMkLst>
        </pc:spChg>
        <pc:spChg chg="add">
          <ac:chgData name="Bethany Jepchumba" userId="5b98ecc9-a07f-4709-a743-7c4bbdffe8bf" providerId="ADAL" clId="{49E5ECBD-D3F5-4570-99D8-917BB2EE541C}" dt="2022-05-18T07:15:15.122" v="279" actId="26606"/>
          <ac:spMkLst>
            <pc:docMk/>
            <pc:sldMk cId="109857222" sldId="256"/>
            <ac:spMk id="1031" creationId="{A737E5B8-8F31-4942-B159-B213C4D6D830}"/>
          </ac:spMkLst>
        </pc:spChg>
        <pc:picChg chg="add mod ord">
          <ac:chgData name="Bethany Jepchumba" userId="5b98ecc9-a07f-4709-a743-7c4bbdffe8bf" providerId="ADAL" clId="{49E5ECBD-D3F5-4570-99D8-917BB2EE541C}" dt="2022-05-18T07:15:15.122" v="279" actId="26606"/>
          <ac:picMkLst>
            <pc:docMk/>
            <pc:sldMk cId="109857222" sldId="256"/>
            <ac:picMk id="1026" creationId="{08132C2D-27A7-E704-3741-71D6A457BB57}"/>
          </ac:picMkLst>
        </pc:picChg>
        <pc:picChg chg="add">
          <ac:chgData name="Bethany Jepchumba" userId="5b98ecc9-a07f-4709-a743-7c4bbdffe8bf" providerId="ADAL" clId="{49E5ECBD-D3F5-4570-99D8-917BB2EE541C}" dt="2022-05-18T07:15:15.122" v="279" actId="26606"/>
          <ac:picMkLst>
            <pc:docMk/>
            <pc:sldMk cId="109857222" sldId="256"/>
            <ac:picMk id="1030" creationId="{5516C1EB-8D62-4BF0-92B5-02E6AE43B1F3}"/>
          </ac:picMkLst>
        </pc:picChg>
      </pc:sldChg>
      <pc:sldChg chg="del">
        <pc:chgData name="Bethany Jepchumba" userId="5b98ecc9-a07f-4709-a743-7c4bbdffe8bf" providerId="ADAL" clId="{49E5ECBD-D3F5-4570-99D8-917BB2EE541C}" dt="2022-05-17T18:48:38.746" v="1" actId="47"/>
        <pc:sldMkLst>
          <pc:docMk/>
          <pc:sldMk cId="1651878790" sldId="257"/>
        </pc:sldMkLst>
      </pc:sldChg>
      <pc:sldChg chg="add ord">
        <pc:chgData name="Bethany Jepchumba" userId="5b98ecc9-a07f-4709-a743-7c4bbdffe8bf" providerId="ADAL" clId="{49E5ECBD-D3F5-4570-99D8-917BB2EE541C}" dt="2022-05-17T18:48:41.378" v="3"/>
        <pc:sldMkLst>
          <pc:docMk/>
          <pc:sldMk cId="3786673703" sldId="275"/>
        </pc:sldMkLst>
      </pc:sldChg>
      <pc:sldChg chg="addSp delSp modSp new mod setBg delDesignElem">
        <pc:chgData name="Bethany Jepchumba" userId="5b98ecc9-a07f-4709-a743-7c4bbdffe8bf" providerId="ADAL" clId="{49E5ECBD-D3F5-4570-99D8-917BB2EE541C}" dt="2022-05-18T07:27:52.014" v="590" actId="20577"/>
        <pc:sldMkLst>
          <pc:docMk/>
          <pc:sldMk cId="854119407" sldId="276"/>
        </pc:sldMkLst>
        <pc:spChg chg="mod">
          <ac:chgData name="Bethany Jepchumba" userId="5b98ecc9-a07f-4709-a743-7c4bbdffe8bf" providerId="ADAL" clId="{49E5ECBD-D3F5-4570-99D8-917BB2EE541C}" dt="2022-05-18T07:27:52.014" v="590" actId="20577"/>
          <ac:spMkLst>
            <pc:docMk/>
            <pc:sldMk cId="854119407" sldId="276"/>
            <ac:spMk id="2" creationId="{53E90A52-23F8-F5D8-CFE8-E93092D08798}"/>
          </ac:spMkLst>
        </pc:spChg>
        <pc:spChg chg="mod">
          <ac:chgData name="Bethany Jepchumba" userId="5b98ecc9-a07f-4709-a743-7c4bbdffe8bf" providerId="ADAL" clId="{49E5ECBD-D3F5-4570-99D8-917BB2EE541C}" dt="2022-05-18T07:24:15.631" v="470" actId="1076"/>
          <ac:spMkLst>
            <pc:docMk/>
            <pc:sldMk cId="854119407" sldId="276"/>
            <ac:spMk id="3" creationId="{D0C8A855-E3CC-B959-7AB1-E22F7150EB5D}"/>
          </ac:spMkLst>
        </pc:spChg>
        <pc:spChg chg="add">
          <ac:chgData name="Bethany Jepchumba" userId="5b98ecc9-a07f-4709-a743-7c4bbdffe8bf" providerId="ADAL" clId="{49E5ECBD-D3F5-4570-99D8-917BB2EE541C}" dt="2022-05-18T07:14:49.183" v="278" actId="26606"/>
          <ac:spMkLst>
            <pc:docMk/>
            <pc:sldMk cId="854119407" sldId="276"/>
            <ac:spMk id="7" creationId="{0D7B6173-1D58-48E2-83CF-37350F315F75}"/>
          </ac:spMkLst>
        </pc:spChg>
        <pc:spChg chg="add">
          <ac:chgData name="Bethany Jepchumba" userId="5b98ecc9-a07f-4709-a743-7c4bbdffe8bf" providerId="ADAL" clId="{49E5ECBD-D3F5-4570-99D8-917BB2EE541C}" dt="2022-05-18T07:14:49.183" v="278" actId="26606"/>
          <ac:spMkLst>
            <pc:docMk/>
            <pc:sldMk cId="854119407" sldId="276"/>
            <ac:spMk id="8" creationId="{7803386D-8EC0-490A-9296-FAFCF1ADA274}"/>
          </ac:spMkLst>
        </pc:spChg>
        <pc:spChg chg="add del">
          <ac:chgData name="Bethany Jepchumba" userId="5b98ecc9-a07f-4709-a743-7c4bbdffe8bf" providerId="ADAL" clId="{49E5ECBD-D3F5-4570-99D8-917BB2EE541C}" dt="2022-05-18T07:14:43.813" v="277"/>
          <ac:spMkLst>
            <pc:docMk/>
            <pc:sldMk cId="854119407" sldId="276"/>
            <ac:spMk id="10" creationId="{0D7B6173-1D58-48E2-83CF-37350F315F75}"/>
          </ac:spMkLst>
        </pc:spChg>
        <pc:spChg chg="add del">
          <ac:chgData name="Bethany Jepchumba" userId="5b98ecc9-a07f-4709-a743-7c4bbdffe8bf" providerId="ADAL" clId="{49E5ECBD-D3F5-4570-99D8-917BB2EE541C}" dt="2022-05-18T07:14:43.813" v="277"/>
          <ac:spMkLst>
            <pc:docMk/>
            <pc:sldMk cId="854119407" sldId="276"/>
            <ac:spMk id="12" creationId="{7803386D-8EC0-490A-9296-FAFCF1ADA274}"/>
          </ac:spMkLst>
        </pc:spChg>
        <pc:spChg chg="add">
          <ac:chgData name="Bethany Jepchumba" userId="5b98ecc9-a07f-4709-a743-7c4bbdffe8bf" providerId="ADAL" clId="{49E5ECBD-D3F5-4570-99D8-917BB2EE541C}" dt="2022-05-18T07:14:49.183" v="278" actId="26606"/>
          <ac:spMkLst>
            <pc:docMk/>
            <pc:sldMk cId="854119407" sldId="276"/>
            <ac:spMk id="13" creationId="{D87C4F29-0DC4-4901-A2FD-7C88889E6035}"/>
          </ac:spMkLst>
        </pc:spChg>
        <pc:spChg chg="add">
          <ac:chgData name="Bethany Jepchumba" userId="5b98ecc9-a07f-4709-a743-7c4bbdffe8bf" providerId="ADAL" clId="{49E5ECBD-D3F5-4570-99D8-917BB2EE541C}" dt="2022-05-18T07:14:49.183" v="278" actId="26606"/>
          <ac:spMkLst>
            <pc:docMk/>
            <pc:sldMk cId="854119407" sldId="276"/>
            <ac:spMk id="15" creationId="{E6A781BA-2341-444F-811D-870633C4FB0B}"/>
          </ac:spMkLst>
        </pc:spChg>
        <pc:spChg chg="add del">
          <ac:chgData name="Bethany Jepchumba" userId="5b98ecc9-a07f-4709-a743-7c4bbdffe8bf" providerId="ADAL" clId="{49E5ECBD-D3F5-4570-99D8-917BB2EE541C}" dt="2022-05-18T07:14:43.813" v="277"/>
          <ac:spMkLst>
            <pc:docMk/>
            <pc:sldMk cId="854119407" sldId="276"/>
            <ac:spMk id="16" creationId="{D87C4F29-0DC4-4901-A2FD-7C88889E6035}"/>
          </ac:spMkLst>
        </pc:spChg>
        <pc:spChg chg="add del">
          <ac:chgData name="Bethany Jepchumba" userId="5b98ecc9-a07f-4709-a743-7c4bbdffe8bf" providerId="ADAL" clId="{49E5ECBD-D3F5-4570-99D8-917BB2EE541C}" dt="2022-05-18T07:14:43.813" v="277"/>
          <ac:spMkLst>
            <pc:docMk/>
            <pc:sldMk cId="854119407" sldId="276"/>
            <ac:spMk id="18" creationId="{E6A781BA-2341-444F-811D-870633C4FB0B}"/>
          </ac:spMkLst>
        </pc:spChg>
        <pc:picChg chg="add mod">
          <ac:chgData name="Bethany Jepchumba" userId="5b98ecc9-a07f-4709-a743-7c4bbdffe8bf" providerId="ADAL" clId="{49E5ECBD-D3F5-4570-99D8-917BB2EE541C}" dt="2022-05-18T07:14:38.387" v="275" actId="26606"/>
          <ac:picMkLst>
            <pc:docMk/>
            <pc:sldMk cId="854119407" sldId="276"/>
            <ac:picMk id="5" creationId="{2753C8EA-A643-C1C5-32D0-D46E7D3A5DB7}"/>
          </ac:picMkLst>
        </pc:picChg>
        <pc:picChg chg="add">
          <ac:chgData name="Bethany Jepchumba" userId="5b98ecc9-a07f-4709-a743-7c4bbdffe8bf" providerId="ADAL" clId="{49E5ECBD-D3F5-4570-99D8-917BB2EE541C}" dt="2022-05-18T07:14:49.183" v="278" actId="26606"/>
          <ac:picMkLst>
            <pc:docMk/>
            <pc:sldMk cId="854119407" sldId="276"/>
            <ac:picMk id="11" creationId="{C4720EDA-E218-43A9-8817-08F09F4DB6CA}"/>
          </ac:picMkLst>
        </pc:picChg>
        <pc:picChg chg="add del">
          <ac:chgData name="Bethany Jepchumba" userId="5b98ecc9-a07f-4709-a743-7c4bbdffe8bf" providerId="ADAL" clId="{49E5ECBD-D3F5-4570-99D8-917BB2EE541C}" dt="2022-05-18T07:14:43.813" v="277"/>
          <ac:picMkLst>
            <pc:docMk/>
            <pc:sldMk cId="854119407" sldId="276"/>
            <ac:picMk id="14" creationId="{C4720EDA-E218-43A9-8817-08F09F4DB6CA}"/>
          </ac:picMkLst>
        </pc:picChg>
        <pc:cxnChg chg="add del">
          <ac:chgData name="Bethany Jepchumba" userId="5b98ecc9-a07f-4709-a743-7c4bbdffe8bf" providerId="ADAL" clId="{49E5ECBD-D3F5-4570-99D8-917BB2EE541C}" dt="2022-05-18T07:14:07.176" v="274"/>
          <ac:cxnSpMkLst>
            <pc:docMk/>
            <pc:sldMk cId="854119407" sldId="276"/>
            <ac:cxnSpMk id="9" creationId="{A7F400EE-A8A5-48AF-B4D6-291B52C6F0B0}"/>
          </ac:cxnSpMkLst>
        </pc:cxnChg>
      </pc:sldChg>
      <pc:sldChg chg="addSp delSp modSp new mod setBg">
        <pc:chgData name="Bethany Jepchumba" userId="5b98ecc9-a07f-4709-a743-7c4bbdffe8bf" providerId="ADAL" clId="{49E5ECBD-D3F5-4570-99D8-917BB2EE541C}" dt="2022-05-18T07:27:47.710" v="589" actId="27614"/>
        <pc:sldMkLst>
          <pc:docMk/>
          <pc:sldMk cId="1697687147" sldId="277"/>
        </pc:sldMkLst>
        <pc:spChg chg="mod">
          <ac:chgData name="Bethany Jepchumba" userId="5b98ecc9-a07f-4709-a743-7c4bbdffe8bf" providerId="ADAL" clId="{49E5ECBD-D3F5-4570-99D8-917BB2EE541C}" dt="2022-05-18T07:26:23.725" v="581" actId="26606"/>
          <ac:spMkLst>
            <pc:docMk/>
            <pc:sldMk cId="1697687147" sldId="277"/>
            <ac:spMk id="2" creationId="{8360972D-ED93-D1C6-619F-47A709983811}"/>
          </ac:spMkLst>
        </pc:spChg>
        <pc:spChg chg="add del mod">
          <ac:chgData name="Bethany Jepchumba" userId="5b98ecc9-a07f-4709-a743-7c4bbdffe8bf" providerId="ADAL" clId="{49E5ECBD-D3F5-4570-99D8-917BB2EE541C}" dt="2022-05-18T07:26:23.725" v="581" actId="26606"/>
          <ac:spMkLst>
            <pc:docMk/>
            <pc:sldMk cId="1697687147" sldId="277"/>
            <ac:spMk id="3" creationId="{72F81177-C6FF-F6C5-4C2A-F57603C9C08E}"/>
          </ac:spMkLst>
        </pc:spChg>
        <pc:spChg chg="add del">
          <ac:chgData name="Bethany Jepchumba" userId="5b98ecc9-a07f-4709-a743-7c4bbdffe8bf" providerId="ADAL" clId="{49E5ECBD-D3F5-4570-99D8-917BB2EE541C}" dt="2022-05-18T07:27:30.850" v="588" actId="26606"/>
          <ac:spMkLst>
            <pc:docMk/>
            <pc:sldMk cId="1697687147" sldId="277"/>
            <ac:spMk id="75" creationId="{91F32EBA-ED97-466E-8CFA-8382584155D0}"/>
          </ac:spMkLst>
        </pc:spChg>
        <pc:spChg chg="add del">
          <ac:chgData name="Bethany Jepchumba" userId="5b98ecc9-a07f-4709-a743-7c4bbdffe8bf" providerId="ADAL" clId="{49E5ECBD-D3F5-4570-99D8-917BB2EE541C}" dt="2022-05-18T07:27:30.850" v="588" actId="26606"/>
          <ac:spMkLst>
            <pc:docMk/>
            <pc:sldMk cId="1697687147" sldId="277"/>
            <ac:spMk id="77" creationId="{62A38935-BB53-4DF7-A56E-48DD25B685D7}"/>
          </ac:spMkLst>
        </pc:spChg>
        <pc:spChg chg="add">
          <ac:chgData name="Bethany Jepchumba" userId="5b98ecc9-a07f-4709-a743-7c4bbdffe8bf" providerId="ADAL" clId="{49E5ECBD-D3F5-4570-99D8-917BB2EE541C}" dt="2022-05-18T07:27:30.850" v="588" actId="26606"/>
          <ac:spMkLst>
            <pc:docMk/>
            <pc:sldMk cId="1697687147" sldId="277"/>
            <ac:spMk id="139" creationId="{91F32EBA-ED97-466E-8CFA-8382584155D0}"/>
          </ac:spMkLst>
        </pc:spChg>
        <pc:spChg chg="add">
          <ac:chgData name="Bethany Jepchumba" userId="5b98ecc9-a07f-4709-a743-7c4bbdffe8bf" providerId="ADAL" clId="{49E5ECBD-D3F5-4570-99D8-917BB2EE541C}" dt="2022-05-18T07:27:30.850" v="588" actId="26606"/>
          <ac:spMkLst>
            <pc:docMk/>
            <pc:sldMk cId="1697687147" sldId="277"/>
            <ac:spMk id="141" creationId="{62A38935-BB53-4DF7-A56E-48DD25B685D7}"/>
          </ac:spMkLst>
        </pc:spChg>
        <pc:picChg chg="add del mod">
          <ac:chgData name="Bethany Jepchumba" userId="5b98ecc9-a07f-4709-a743-7c4bbdffe8bf" providerId="ADAL" clId="{49E5ECBD-D3F5-4570-99D8-917BB2EE541C}" dt="2022-05-18T07:16:40.472" v="306"/>
          <ac:picMkLst>
            <pc:docMk/>
            <pc:sldMk cId="1697687147" sldId="277"/>
            <ac:picMk id="2050" creationId="{F2853BBB-1F2A-6A95-4B46-053CB5F69E69}"/>
          </ac:picMkLst>
        </pc:picChg>
        <pc:picChg chg="add del mod">
          <ac:chgData name="Bethany Jepchumba" userId="5b98ecc9-a07f-4709-a743-7c4bbdffe8bf" providerId="ADAL" clId="{49E5ECBD-D3F5-4570-99D8-917BB2EE541C}" dt="2022-05-18T07:21:22.749" v="362" actId="478"/>
          <ac:picMkLst>
            <pc:docMk/>
            <pc:sldMk cId="1697687147" sldId="277"/>
            <ac:picMk id="2052" creationId="{CBF5FAB9-5B03-00F6-75E1-CAE731A1F91A}"/>
          </ac:picMkLst>
        </pc:picChg>
        <pc:picChg chg="add mod">
          <ac:chgData name="Bethany Jepchumba" userId="5b98ecc9-a07f-4709-a743-7c4bbdffe8bf" providerId="ADAL" clId="{49E5ECBD-D3F5-4570-99D8-917BB2EE541C}" dt="2022-05-18T07:27:47.710" v="589" actId="27614"/>
          <ac:picMkLst>
            <pc:docMk/>
            <pc:sldMk cId="1697687147" sldId="277"/>
            <ac:picMk id="2054" creationId="{4C8E6BFD-609D-B1A6-1FE1-B012D49C9691}"/>
          </ac:picMkLst>
        </pc:picChg>
      </pc:sldChg>
      <pc:sldChg chg="addSp delSp modSp new mod setBg modAnim">
        <pc:chgData name="Bethany Jepchumba" userId="5b98ecc9-a07f-4709-a743-7c4bbdffe8bf" providerId="ADAL" clId="{49E5ECBD-D3F5-4570-99D8-917BB2EE541C}" dt="2022-05-18T07:19:26.751" v="360" actId="14100"/>
        <pc:sldMkLst>
          <pc:docMk/>
          <pc:sldMk cId="2505078865" sldId="278"/>
        </pc:sldMkLst>
        <pc:spChg chg="mod">
          <ac:chgData name="Bethany Jepchumba" userId="5b98ecc9-a07f-4709-a743-7c4bbdffe8bf" providerId="ADAL" clId="{49E5ECBD-D3F5-4570-99D8-917BB2EE541C}" dt="2022-05-18T07:19:26.751" v="360" actId="14100"/>
          <ac:spMkLst>
            <pc:docMk/>
            <pc:sldMk cId="2505078865" sldId="278"/>
            <ac:spMk id="2" creationId="{E0FCCB2A-714B-B90F-2D15-75F1DF71B3A3}"/>
          </ac:spMkLst>
        </pc:spChg>
        <pc:spChg chg="del">
          <ac:chgData name="Bethany Jepchumba" userId="5b98ecc9-a07f-4709-a743-7c4bbdffe8bf" providerId="ADAL" clId="{49E5ECBD-D3F5-4570-99D8-917BB2EE541C}" dt="2022-05-18T07:18:21.722" v="310"/>
          <ac:spMkLst>
            <pc:docMk/>
            <pc:sldMk cId="2505078865" sldId="278"/>
            <ac:spMk id="3" creationId="{53599D4F-1381-C47D-38D7-D74ED8AC6796}"/>
          </ac:spMkLst>
        </pc:spChg>
        <pc:spChg chg="add del">
          <ac:chgData name="Bethany Jepchumba" userId="5b98ecc9-a07f-4709-a743-7c4bbdffe8bf" providerId="ADAL" clId="{49E5ECBD-D3F5-4570-99D8-917BB2EE541C}" dt="2022-05-18T07:18:57.575" v="357" actId="478"/>
          <ac:spMkLst>
            <pc:docMk/>
            <pc:sldMk cId="2505078865" sldId="278"/>
            <ac:spMk id="8" creationId="{E492ACDD-EE34-8C71-CB8A-872EB3990262}"/>
          </ac:spMkLst>
        </pc:spChg>
        <pc:spChg chg="add del">
          <ac:chgData name="Bethany Jepchumba" userId="5b98ecc9-a07f-4709-a743-7c4bbdffe8bf" providerId="ADAL" clId="{49E5ECBD-D3F5-4570-99D8-917BB2EE541C}" dt="2022-05-18T07:19:04.707" v="358" actId="26606"/>
          <ac:spMkLst>
            <pc:docMk/>
            <pc:sldMk cId="2505078865" sldId="278"/>
            <ac:spMk id="11" creationId="{91F32EBA-ED97-466E-8CFA-8382584155D0}"/>
          </ac:spMkLst>
        </pc:spChg>
        <pc:spChg chg="add del">
          <ac:chgData name="Bethany Jepchumba" userId="5b98ecc9-a07f-4709-a743-7c4bbdffe8bf" providerId="ADAL" clId="{49E5ECBD-D3F5-4570-99D8-917BB2EE541C}" dt="2022-05-18T07:19:04.707" v="358" actId="26606"/>
          <ac:spMkLst>
            <pc:docMk/>
            <pc:sldMk cId="2505078865" sldId="278"/>
            <ac:spMk id="13" creationId="{62A38935-BB53-4DF7-A56E-48DD25B685D7}"/>
          </ac:spMkLst>
        </pc:spChg>
        <pc:spChg chg="add">
          <ac:chgData name="Bethany Jepchumba" userId="5b98ecc9-a07f-4709-a743-7c4bbdffe8bf" providerId="ADAL" clId="{49E5ECBD-D3F5-4570-99D8-917BB2EE541C}" dt="2022-05-18T07:19:04.707" v="358" actId="26606"/>
          <ac:spMkLst>
            <pc:docMk/>
            <pc:sldMk cId="2505078865" sldId="278"/>
            <ac:spMk id="18" creationId="{FD8F1113-2E3C-46E3-B54F-B7F421EEFD11}"/>
          </ac:spMkLst>
        </pc:spChg>
        <pc:spChg chg="add">
          <ac:chgData name="Bethany Jepchumba" userId="5b98ecc9-a07f-4709-a743-7c4bbdffe8bf" providerId="ADAL" clId="{49E5ECBD-D3F5-4570-99D8-917BB2EE541C}" dt="2022-05-18T07:19:04.707" v="358" actId="26606"/>
          <ac:spMkLst>
            <pc:docMk/>
            <pc:sldMk cId="2505078865" sldId="278"/>
            <ac:spMk id="41" creationId="{4F37E7FB-7372-47E3-914E-7CF7E94B1C49}"/>
          </ac:spMkLst>
        </pc:spChg>
        <pc:spChg chg="add">
          <ac:chgData name="Bethany Jepchumba" userId="5b98ecc9-a07f-4709-a743-7c4bbdffe8bf" providerId="ADAL" clId="{49E5ECBD-D3F5-4570-99D8-917BB2EE541C}" dt="2022-05-18T07:19:04.707" v="358" actId="26606"/>
          <ac:spMkLst>
            <pc:docMk/>
            <pc:sldMk cId="2505078865" sldId="278"/>
            <ac:spMk id="43" creationId="{16E168E2-3256-43A5-9298-9E5A6AE8F736}"/>
          </ac:spMkLst>
        </pc:spChg>
        <pc:grpChg chg="add">
          <ac:chgData name="Bethany Jepchumba" userId="5b98ecc9-a07f-4709-a743-7c4bbdffe8bf" providerId="ADAL" clId="{49E5ECBD-D3F5-4570-99D8-917BB2EE541C}" dt="2022-05-18T07:19:04.707" v="358" actId="26606"/>
          <ac:grpSpMkLst>
            <pc:docMk/>
            <pc:sldMk cId="2505078865" sldId="278"/>
            <ac:grpSpMk id="20" creationId="{465DDECC-A11E-434E-87B2-8997CD3832FD}"/>
          </ac:grpSpMkLst>
        </pc:grpChg>
        <pc:picChg chg="add mod">
          <ac:chgData name="Bethany Jepchumba" userId="5b98ecc9-a07f-4709-a743-7c4bbdffe8bf" providerId="ADAL" clId="{49E5ECBD-D3F5-4570-99D8-917BB2EE541C}" dt="2022-05-18T07:19:04.707" v="358" actId="26606"/>
          <ac:picMkLst>
            <pc:docMk/>
            <pc:sldMk cId="2505078865" sldId="278"/>
            <ac:picMk id="4" creationId="{3E98C29A-BDD6-FD5C-4BC1-E73958E2D8AF}"/>
          </ac:picMkLst>
        </pc:picChg>
      </pc:sldChg>
      <pc:sldChg chg="addSp delSp modSp new mod setBg">
        <pc:chgData name="Bethany Jepchumba" userId="5b98ecc9-a07f-4709-a743-7c4bbdffe8bf" providerId="ADAL" clId="{49E5ECBD-D3F5-4570-99D8-917BB2EE541C}" dt="2022-05-18T07:29:37.960" v="603" actId="1076"/>
        <pc:sldMkLst>
          <pc:docMk/>
          <pc:sldMk cId="2821314324" sldId="279"/>
        </pc:sldMkLst>
        <pc:spChg chg="del">
          <ac:chgData name="Bethany Jepchumba" userId="5b98ecc9-a07f-4709-a743-7c4bbdffe8bf" providerId="ADAL" clId="{49E5ECBD-D3F5-4570-99D8-917BB2EE541C}" dt="2022-05-18T07:28:15.171" v="592" actId="478"/>
          <ac:spMkLst>
            <pc:docMk/>
            <pc:sldMk cId="2821314324" sldId="279"/>
            <ac:spMk id="2" creationId="{1A3DCF0F-A603-7728-A6F9-E8B839702570}"/>
          </ac:spMkLst>
        </pc:spChg>
        <pc:spChg chg="del">
          <ac:chgData name="Bethany Jepchumba" userId="5b98ecc9-a07f-4709-a743-7c4bbdffe8bf" providerId="ADAL" clId="{49E5ECBD-D3F5-4570-99D8-917BB2EE541C}" dt="2022-05-18T07:28:17.900" v="593" actId="478"/>
          <ac:spMkLst>
            <pc:docMk/>
            <pc:sldMk cId="2821314324" sldId="279"/>
            <ac:spMk id="3" creationId="{62F4400E-8515-CB16-D045-D551D5B03D71}"/>
          </ac:spMkLst>
        </pc:spChg>
        <pc:spChg chg="add del">
          <ac:chgData name="Bethany Jepchumba" userId="5b98ecc9-a07f-4709-a743-7c4bbdffe8bf" providerId="ADAL" clId="{49E5ECBD-D3F5-4570-99D8-917BB2EE541C}" dt="2022-05-18T07:29:02.761" v="600" actId="26606"/>
          <ac:spMkLst>
            <pc:docMk/>
            <pc:sldMk cId="2821314324" sldId="279"/>
            <ac:spMk id="71" creationId="{A93898FF-D987-4B0E-BFB4-85F5EB356D4D}"/>
          </ac:spMkLst>
        </pc:spChg>
        <pc:spChg chg="add del">
          <ac:chgData name="Bethany Jepchumba" userId="5b98ecc9-a07f-4709-a743-7c4bbdffe8bf" providerId="ADAL" clId="{49E5ECBD-D3F5-4570-99D8-917BB2EE541C}" dt="2022-05-18T07:29:02.761" v="600" actId="26606"/>
          <ac:spMkLst>
            <pc:docMk/>
            <pc:sldMk cId="2821314324" sldId="279"/>
            <ac:spMk id="73" creationId="{8654E6D0-A14C-40BE-8E45-0815172668EC}"/>
          </ac:spMkLst>
        </pc:spChg>
        <pc:spChg chg="add del">
          <ac:chgData name="Bethany Jepchumba" userId="5b98ecc9-a07f-4709-a743-7c4bbdffe8bf" providerId="ADAL" clId="{49E5ECBD-D3F5-4570-99D8-917BB2EE541C}" dt="2022-05-18T07:29:02.761" v="600" actId="26606"/>
          <ac:spMkLst>
            <pc:docMk/>
            <pc:sldMk cId="2821314324" sldId="279"/>
            <ac:spMk id="77" creationId="{A737E5B8-8F31-4942-B159-B213C4D6D830}"/>
          </ac:spMkLst>
        </pc:spChg>
        <pc:spChg chg="add del">
          <ac:chgData name="Bethany Jepchumba" userId="5b98ecc9-a07f-4709-a743-7c4bbdffe8bf" providerId="ADAL" clId="{49E5ECBD-D3F5-4570-99D8-917BB2EE541C}" dt="2022-05-18T07:29:02.761" v="600" actId="26606"/>
          <ac:spMkLst>
            <pc:docMk/>
            <pc:sldMk cId="2821314324" sldId="279"/>
            <ac:spMk id="79" creationId="{42A4FC2C-047E-45A5-965D-8E1E3BF09BC6}"/>
          </ac:spMkLst>
        </pc:spChg>
        <pc:spChg chg="add del">
          <ac:chgData name="Bethany Jepchumba" userId="5b98ecc9-a07f-4709-a743-7c4bbdffe8bf" providerId="ADAL" clId="{49E5ECBD-D3F5-4570-99D8-917BB2EE541C}" dt="2022-05-18T07:29:02.761" v="600" actId="26606"/>
          <ac:spMkLst>
            <pc:docMk/>
            <pc:sldMk cId="2821314324" sldId="279"/>
            <ac:spMk id="81" creationId="{78F530DA-C7D1-4968-8F8A-8700C2BB2A49}"/>
          </ac:spMkLst>
        </pc:spChg>
        <pc:spChg chg="add">
          <ac:chgData name="Bethany Jepchumba" userId="5b98ecc9-a07f-4709-a743-7c4bbdffe8bf" providerId="ADAL" clId="{49E5ECBD-D3F5-4570-99D8-917BB2EE541C}" dt="2022-05-18T07:29:28.279" v="601" actId="26606"/>
          <ac:spMkLst>
            <pc:docMk/>
            <pc:sldMk cId="2821314324" sldId="279"/>
            <ac:spMk id="3076" creationId="{69D184B2-2226-4E31-BCCB-444330767440}"/>
          </ac:spMkLst>
        </pc:spChg>
        <pc:spChg chg="add">
          <ac:chgData name="Bethany Jepchumba" userId="5b98ecc9-a07f-4709-a743-7c4bbdffe8bf" providerId="ADAL" clId="{49E5ECBD-D3F5-4570-99D8-917BB2EE541C}" dt="2022-05-18T07:29:28.279" v="601" actId="26606"/>
          <ac:spMkLst>
            <pc:docMk/>
            <pc:sldMk cId="2821314324" sldId="279"/>
            <ac:spMk id="3077" creationId="{1AC4D4E3-486A-464A-8EC8-D44881097267}"/>
          </ac:spMkLst>
        </pc:spChg>
        <pc:spChg chg="add">
          <ac:chgData name="Bethany Jepchumba" userId="5b98ecc9-a07f-4709-a743-7c4bbdffe8bf" providerId="ADAL" clId="{49E5ECBD-D3F5-4570-99D8-917BB2EE541C}" dt="2022-05-18T07:29:28.279" v="601" actId="26606"/>
          <ac:spMkLst>
            <pc:docMk/>
            <pc:sldMk cId="2821314324" sldId="279"/>
            <ac:spMk id="3078" creationId="{864DE13E-58EB-4475-B79C-0D4FC651239B}"/>
          </ac:spMkLst>
        </pc:spChg>
        <pc:picChg chg="add del">
          <ac:chgData name="Bethany Jepchumba" userId="5b98ecc9-a07f-4709-a743-7c4bbdffe8bf" providerId="ADAL" clId="{49E5ECBD-D3F5-4570-99D8-917BB2EE541C}" dt="2022-05-18T07:29:02.761" v="600" actId="26606"/>
          <ac:picMkLst>
            <pc:docMk/>
            <pc:sldMk cId="2821314324" sldId="279"/>
            <ac:picMk id="75" creationId="{5516C1EB-8D62-4BF0-92B5-02E6AE43B1F3}"/>
          </ac:picMkLst>
        </pc:picChg>
        <pc:picChg chg="add mod">
          <ac:chgData name="Bethany Jepchumba" userId="5b98ecc9-a07f-4709-a743-7c4bbdffe8bf" providerId="ADAL" clId="{49E5ECBD-D3F5-4570-99D8-917BB2EE541C}" dt="2022-05-18T07:29:37.960" v="603" actId="1076"/>
          <ac:picMkLst>
            <pc:docMk/>
            <pc:sldMk cId="2821314324" sldId="279"/>
            <ac:picMk id="3074" creationId="{8D6C3319-4829-1F77-F335-037B1983E86F}"/>
          </ac:picMkLst>
        </pc:picChg>
      </pc:sldChg>
      <pc:sldChg chg="addSp delSp modSp new mod setBg">
        <pc:chgData name="Bethany Jepchumba" userId="5b98ecc9-a07f-4709-a743-7c4bbdffe8bf" providerId="ADAL" clId="{49E5ECBD-D3F5-4570-99D8-917BB2EE541C}" dt="2022-05-18T07:33:42.899" v="642" actId="1076"/>
        <pc:sldMkLst>
          <pc:docMk/>
          <pc:sldMk cId="1297286384" sldId="280"/>
        </pc:sldMkLst>
        <pc:spChg chg="mod">
          <ac:chgData name="Bethany Jepchumba" userId="5b98ecc9-a07f-4709-a743-7c4bbdffe8bf" providerId="ADAL" clId="{49E5ECBD-D3F5-4570-99D8-917BB2EE541C}" dt="2022-05-18T07:33:31.066" v="640" actId="26606"/>
          <ac:spMkLst>
            <pc:docMk/>
            <pc:sldMk cId="1297286384" sldId="280"/>
            <ac:spMk id="2" creationId="{789852C3-A246-2A3B-1B53-48266B6C0420}"/>
          </ac:spMkLst>
        </pc:spChg>
        <pc:spChg chg="mod">
          <ac:chgData name="Bethany Jepchumba" userId="5b98ecc9-a07f-4709-a743-7c4bbdffe8bf" providerId="ADAL" clId="{49E5ECBD-D3F5-4570-99D8-917BB2EE541C}" dt="2022-05-18T07:33:31.066" v="640" actId="26606"/>
          <ac:spMkLst>
            <pc:docMk/>
            <pc:sldMk cId="1297286384" sldId="280"/>
            <ac:spMk id="3" creationId="{5932DF2C-DC40-7370-1D37-BD03A057CD25}"/>
          </ac:spMkLst>
        </pc:spChg>
        <pc:spChg chg="add">
          <ac:chgData name="Bethany Jepchumba" userId="5b98ecc9-a07f-4709-a743-7c4bbdffe8bf" providerId="ADAL" clId="{49E5ECBD-D3F5-4570-99D8-917BB2EE541C}" dt="2022-05-18T07:33:31.066" v="640" actId="26606"/>
          <ac:spMkLst>
            <pc:docMk/>
            <pc:sldMk cId="1297286384" sldId="280"/>
            <ac:spMk id="73" creationId="{59A309A7-1751-4ABE-A3C1-EEC40366AD89}"/>
          </ac:spMkLst>
        </pc:spChg>
        <pc:spChg chg="add">
          <ac:chgData name="Bethany Jepchumba" userId="5b98ecc9-a07f-4709-a743-7c4bbdffe8bf" providerId="ADAL" clId="{49E5ECBD-D3F5-4570-99D8-917BB2EE541C}" dt="2022-05-18T07:33:31.066" v="640" actId="26606"/>
          <ac:spMkLst>
            <pc:docMk/>
            <pc:sldMk cId="1297286384" sldId="280"/>
            <ac:spMk id="75" creationId="{967D8EB6-EAE1-4F9C-B398-83321E287204}"/>
          </ac:spMkLst>
        </pc:spChg>
        <pc:picChg chg="add del">
          <ac:chgData name="Bethany Jepchumba" userId="5b98ecc9-a07f-4709-a743-7c4bbdffe8bf" providerId="ADAL" clId="{49E5ECBD-D3F5-4570-99D8-917BB2EE541C}" dt="2022-05-18T07:32:55.921" v="638"/>
          <ac:picMkLst>
            <pc:docMk/>
            <pc:sldMk cId="1297286384" sldId="280"/>
            <ac:picMk id="4098" creationId="{2A99151B-3920-08BC-5E83-F04E1A7CF6AB}"/>
          </ac:picMkLst>
        </pc:picChg>
        <pc:picChg chg="add mod">
          <ac:chgData name="Bethany Jepchumba" userId="5b98ecc9-a07f-4709-a743-7c4bbdffe8bf" providerId="ADAL" clId="{49E5ECBD-D3F5-4570-99D8-917BB2EE541C}" dt="2022-05-18T07:33:42.899" v="642" actId="1076"/>
          <ac:picMkLst>
            <pc:docMk/>
            <pc:sldMk cId="1297286384" sldId="280"/>
            <ac:picMk id="4100" creationId="{362F5D03-39D8-6FEB-9590-DC03433A8A07}"/>
          </ac:picMkLst>
        </pc:picChg>
      </pc:sldChg>
      <pc:sldChg chg="addSp modSp new mod setBg">
        <pc:chgData name="Bethany Jepchumba" userId="5b98ecc9-a07f-4709-a743-7c4bbdffe8bf" providerId="ADAL" clId="{49E5ECBD-D3F5-4570-99D8-917BB2EE541C}" dt="2022-05-18T07:36:58.287" v="814" actId="1076"/>
        <pc:sldMkLst>
          <pc:docMk/>
          <pc:sldMk cId="1200874679" sldId="281"/>
        </pc:sldMkLst>
        <pc:spChg chg="mod">
          <ac:chgData name="Bethany Jepchumba" userId="5b98ecc9-a07f-4709-a743-7c4bbdffe8bf" providerId="ADAL" clId="{49E5ECBD-D3F5-4570-99D8-917BB2EE541C}" dt="2022-05-18T07:36:52.197" v="812" actId="26606"/>
          <ac:spMkLst>
            <pc:docMk/>
            <pc:sldMk cId="1200874679" sldId="281"/>
            <ac:spMk id="2" creationId="{92A9E202-9F43-C554-5F98-5F2AC2AC0710}"/>
          </ac:spMkLst>
        </pc:spChg>
        <pc:spChg chg="mod">
          <ac:chgData name="Bethany Jepchumba" userId="5b98ecc9-a07f-4709-a743-7c4bbdffe8bf" providerId="ADAL" clId="{49E5ECBD-D3F5-4570-99D8-917BB2EE541C}" dt="2022-05-18T07:36:52.197" v="812" actId="26606"/>
          <ac:spMkLst>
            <pc:docMk/>
            <pc:sldMk cId="1200874679" sldId="281"/>
            <ac:spMk id="3" creationId="{C4929B28-5B3F-89B6-54C0-8E92A49C7522}"/>
          </ac:spMkLst>
        </pc:spChg>
        <pc:spChg chg="add">
          <ac:chgData name="Bethany Jepchumba" userId="5b98ecc9-a07f-4709-a743-7c4bbdffe8bf" providerId="ADAL" clId="{49E5ECBD-D3F5-4570-99D8-917BB2EE541C}" dt="2022-05-18T07:36:52.197" v="812" actId="26606"/>
          <ac:spMkLst>
            <pc:docMk/>
            <pc:sldMk cId="1200874679" sldId="281"/>
            <ac:spMk id="71" creationId="{59A309A7-1751-4ABE-A3C1-EEC40366AD89}"/>
          </ac:spMkLst>
        </pc:spChg>
        <pc:spChg chg="add">
          <ac:chgData name="Bethany Jepchumba" userId="5b98ecc9-a07f-4709-a743-7c4bbdffe8bf" providerId="ADAL" clId="{49E5ECBD-D3F5-4570-99D8-917BB2EE541C}" dt="2022-05-18T07:36:52.197" v="812" actId="26606"/>
          <ac:spMkLst>
            <pc:docMk/>
            <pc:sldMk cId="1200874679" sldId="281"/>
            <ac:spMk id="73" creationId="{967D8EB6-EAE1-4F9C-B398-83321E287204}"/>
          </ac:spMkLst>
        </pc:spChg>
        <pc:picChg chg="add mod">
          <ac:chgData name="Bethany Jepchumba" userId="5b98ecc9-a07f-4709-a743-7c4bbdffe8bf" providerId="ADAL" clId="{49E5ECBD-D3F5-4570-99D8-917BB2EE541C}" dt="2022-05-18T07:36:58.287" v="814" actId="1076"/>
          <ac:picMkLst>
            <pc:docMk/>
            <pc:sldMk cId="1200874679" sldId="281"/>
            <ac:picMk id="1026" creationId="{48639862-9CA8-0AEA-5560-4349FB18072F}"/>
          </ac:picMkLst>
        </pc:picChg>
      </pc:sldChg>
      <pc:sldChg chg="addSp delSp modSp new mod setBg">
        <pc:chgData name="Bethany Jepchumba" userId="5b98ecc9-a07f-4709-a743-7c4bbdffe8bf" providerId="ADAL" clId="{49E5ECBD-D3F5-4570-99D8-917BB2EE541C}" dt="2022-05-18T07:42:19.462" v="1167" actId="1076"/>
        <pc:sldMkLst>
          <pc:docMk/>
          <pc:sldMk cId="4116434728" sldId="282"/>
        </pc:sldMkLst>
        <pc:spChg chg="mod">
          <ac:chgData name="Bethany Jepchumba" userId="5b98ecc9-a07f-4709-a743-7c4bbdffe8bf" providerId="ADAL" clId="{49E5ECBD-D3F5-4570-99D8-917BB2EE541C}" dt="2022-05-18T07:38:47.839" v="928" actId="26606"/>
          <ac:spMkLst>
            <pc:docMk/>
            <pc:sldMk cId="4116434728" sldId="282"/>
            <ac:spMk id="2" creationId="{DF44DDFC-2592-077B-4F87-0E82199DE84F}"/>
          </ac:spMkLst>
        </pc:spChg>
        <pc:spChg chg="mod">
          <ac:chgData name="Bethany Jepchumba" userId="5b98ecc9-a07f-4709-a743-7c4bbdffe8bf" providerId="ADAL" clId="{49E5ECBD-D3F5-4570-99D8-917BB2EE541C}" dt="2022-05-18T07:38:55.066" v="931" actId="14100"/>
          <ac:spMkLst>
            <pc:docMk/>
            <pc:sldMk cId="4116434728" sldId="282"/>
            <ac:spMk id="3" creationId="{0262DD7A-2663-4E63-A8F6-168A016A218F}"/>
          </ac:spMkLst>
        </pc:spChg>
        <pc:spChg chg="add">
          <ac:chgData name="Bethany Jepchumba" userId="5b98ecc9-a07f-4709-a743-7c4bbdffe8bf" providerId="ADAL" clId="{49E5ECBD-D3F5-4570-99D8-917BB2EE541C}" dt="2022-05-18T07:38:47.839" v="928" actId="26606"/>
          <ac:spMkLst>
            <pc:docMk/>
            <pc:sldMk cId="4116434728" sldId="282"/>
            <ac:spMk id="71" creationId="{59A309A7-1751-4ABE-A3C1-EEC40366AD89}"/>
          </ac:spMkLst>
        </pc:spChg>
        <pc:spChg chg="add">
          <ac:chgData name="Bethany Jepchumba" userId="5b98ecc9-a07f-4709-a743-7c4bbdffe8bf" providerId="ADAL" clId="{49E5ECBD-D3F5-4570-99D8-917BB2EE541C}" dt="2022-05-18T07:38:47.839" v="928" actId="26606"/>
          <ac:spMkLst>
            <pc:docMk/>
            <pc:sldMk cId="4116434728" sldId="282"/>
            <ac:spMk id="73" creationId="{967D8EB6-EAE1-4F9C-B398-83321E287204}"/>
          </ac:spMkLst>
        </pc:spChg>
        <pc:picChg chg="add del mod">
          <ac:chgData name="Bethany Jepchumba" userId="5b98ecc9-a07f-4709-a743-7c4bbdffe8bf" providerId="ADAL" clId="{49E5ECBD-D3F5-4570-99D8-917BB2EE541C}" dt="2022-05-18T07:42:06.395" v="1165" actId="478"/>
          <ac:picMkLst>
            <pc:docMk/>
            <pc:sldMk cId="4116434728" sldId="282"/>
            <ac:picMk id="2050" creationId="{0F41796A-B89C-4F84-D0B7-051F83A7A195}"/>
          </ac:picMkLst>
        </pc:picChg>
        <pc:picChg chg="add mod">
          <ac:chgData name="Bethany Jepchumba" userId="5b98ecc9-a07f-4709-a743-7c4bbdffe8bf" providerId="ADAL" clId="{49E5ECBD-D3F5-4570-99D8-917BB2EE541C}" dt="2022-05-18T07:42:19.462" v="1167" actId="1076"/>
          <ac:picMkLst>
            <pc:docMk/>
            <pc:sldMk cId="4116434728" sldId="282"/>
            <ac:picMk id="2052" creationId="{39A7ED34-9DF7-D687-1FAE-73A2FFEF573C}"/>
          </ac:picMkLst>
        </pc:picChg>
      </pc:sldChg>
      <pc:sldChg chg="addSp delSp modSp new mod setBg">
        <pc:chgData name="Bethany Jepchumba" userId="5b98ecc9-a07f-4709-a743-7c4bbdffe8bf" providerId="ADAL" clId="{49E5ECBD-D3F5-4570-99D8-917BB2EE541C}" dt="2022-05-18T07:41:59.349" v="1164" actId="1076"/>
        <pc:sldMkLst>
          <pc:docMk/>
          <pc:sldMk cId="1969777809" sldId="283"/>
        </pc:sldMkLst>
        <pc:spChg chg="mod">
          <ac:chgData name="Bethany Jepchumba" userId="5b98ecc9-a07f-4709-a743-7c4bbdffe8bf" providerId="ADAL" clId="{49E5ECBD-D3F5-4570-99D8-917BB2EE541C}" dt="2022-05-18T07:41:41.596" v="1160" actId="26606"/>
          <ac:spMkLst>
            <pc:docMk/>
            <pc:sldMk cId="1969777809" sldId="283"/>
            <ac:spMk id="2" creationId="{C41C0B47-0A45-AD32-7895-6EE306A06280}"/>
          </ac:spMkLst>
        </pc:spChg>
        <pc:spChg chg="mod">
          <ac:chgData name="Bethany Jepchumba" userId="5b98ecc9-a07f-4709-a743-7c4bbdffe8bf" providerId="ADAL" clId="{49E5ECBD-D3F5-4570-99D8-917BB2EE541C}" dt="2022-05-18T07:41:41.596" v="1160" actId="26606"/>
          <ac:spMkLst>
            <pc:docMk/>
            <pc:sldMk cId="1969777809" sldId="283"/>
            <ac:spMk id="3" creationId="{4116C6E5-5C6E-75EC-F0AD-98ED6A4A9BDB}"/>
          </ac:spMkLst>
        </pc:spChg>
        <pc:spChg chg="add">
          <ac:chgData name="Bethany Jepchumba" userId="5b98ecc9-a07f-4709-a743-7c4bbdffe8bf" providerId="ADAL" clId="{49E5ECBD-D3F5-4570-99D8-917BB2EE541C}" dt="2022-05-18T07:41:41.596" v="1160" actId="26606"/>
          <ac:spMkLst>
            <pc:docMk/>
            <pc:sldMk cId="1969777809" sldId="283"/>
            <ac:spMk id="71" creationId="{59A309A7-1751-4ABE-A3C1-EEC40366AD89}"/>
          </ac:spMkLst>
        </pc:spChg>
        <pc:spChg chg="add">
          <ac:chgData name="Bethany Jepchumba" userId="5b98ecc9-a07f-4709-a743-7c4bbdffe8bf" providerId="ADAL" clId="{49E5ECBD-D3F5-4570-99D8-917BB2EE541C}" dt="2022-05-18T07:41:41.596" v="1160" actId="26606"/>
          <ac:spMkLst>
            <pc:docMk/>
            <pc:sldMk cId="1969777809" sldId="283"/>
            <ac:spMk id="73" creationId="{967D8EB6-EAE1-4F9C-B398-83321E287204}"/>
          </ac:spMkLst>
        </pc:spChg>
        <pc:picChg chg="add del mod">
          <ac:chgData name="Bethany Jepchumba" userId="5b98ecc9-a07f-4709-a743-7c4bbdffe8bf" providerId="ADAL" clId="{49E5ECBD-D3F5-4570-99D8-917BB2EE541C}" dt="2022-05-18T07:41:46.256" v="1161" actId="478"/>
          <ac:picMkLst>
            <pc:docMk/>
            <pc:sldMk cId="1969777809" sldId="283"/>
            <ac:picMk id="3074" creationId="{4B68A3B5-E207-6586-5754-86468B39816D}"/>
          </ac:picMkLst>
        </pc:picChg>
        <pc:picChg chg="add mod">
          <ac:chgData name="Bethany Jepchumba" userId="5b98ecc9-a07f-4709-a743-7c4bbdffe8bf" providerId="ADAL" clId="{49E5ECBD-D3F5-4570-99D8-917BB2EE541C}" dt="2022-05-18T07:41:59.349" v="1164" actId="1076"/>
          <ac:picMkLst>
            <pc:docMk/>
            <pc:sldMk cId="1969777809" sldId="283"/>
            <ac:picMk id="3076" creationId="{9D004FA9-20B1-3A73-E2D0-7FA4653B36D7}"/>
          </ac:picMkLst>
        </pc:picChg>
      </pc:sldChg>
      <pc:sldChg chg="modSp new mod">
        <pc:chgData name="Bethany Jepchumba" userId="5b98ecc9-a07f-4709-a743-7c4bbdffe8bf" providerId="ADAL" clId="{49E5ECBD-D3F5-4570-99D8-917BB2EE541C}" dt="2022-05-18T07:47:49.240" v="1516" actId="14100"/>
        <pc:sldMkLst>
          <pc:docMk/>
          <pc:sldMk cId="406024770" sldId="284"/>
        </pc:sldMkLst>
        <pc:spChg chg="mod">
          <ac:chgData name="Bethany Jepchumba" userId="5b98ecc9-a07f-4709-a743-7c4bbdffe8bf" providerId="ADAL" clId="{49E5ECBD-D3F5-4570-99D8-917BB2EE541C}" dt="2022-05-18T07:42:43.298" v="1194" actId="20577"/>
          <ac:spMkLst>
            <pc:docMk/>
            <pc:sldMk cId="406024770" sldId="284"/>
            <ac:spMk id="2" creationId="{95CE36F7-8C38-F48B-53EA-496F38F08743}"/>
          </ac:spMkLst>
        </pc:spChg>
        <pc:spChg chg="mod">
          <ac:chgData name="Bethany Jepchumba" userId="5b98ecc9-a07f-4709-a743-7c4bbdffe8bf" providerId="ADAL" clId="{49E5ECBD-D3F5-4570-99D8-917BB2EE541C}" dt="2022-05-18T07:47:49.240" v="1516" actId="14100"/>
          <ac:spMkLst>
            <pc:docMk/>
            <pc:sldMk cId="406024770" sldId="284"/>
            <ac:spMk id="3" creationId="{32E7E098-38FB-FE99-80E8-6B917BFA050A}"/>
          </ac:spMkLst>
        </pc:spChg>
      </pc:sldChg>
      <pc:sldChg chg="addSp delSp modSp new mod setBg modAnim">
        <pc:chgData name="Bethany Jepchumba" userId="5b98ecc9-a07f-4709-a743-7c4bbdffe8bf" providerId="ADAL" clId="{49E5ECBD-D3F5-4570-99D8-917BB2EE541C}" dt="2022-05-18T07:52:51.156" v="1565" actId="26606"/>
        <pc:sldMkLst>
          <pc:docMk/>
          <pc:sldMk cId="3017064709" sldId="285"/>
        </pc:sldMkLst>
        <pc:spChg chg="mod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2" creationId="{44B79D20-D70C-3F1B-75B7-A4060AA9C8CD}"/>
          </ac:spMkLst>
        </pc:spChg>
        <pc:spChg chg="del">
          <ac:chgData name="Bethany Jepchumba" userId="5b98ecc9-a07f-4709-a743-7c4bbdffe8bf" providerId="ADAL" clId="{49E5ECBD-D3F5-4570-99D8-917BB2EE541C}" dt="2022-05-18T07:49:52.203" v="1561"/>
          <ac:spMkLst>
            <pc:docMk/>
            <pc:sldMk cId="3017064709" sldId="285"/>
            <ac:spMk id="3" creationId="{46A59468-2CBD-7321-8C6B-DED12A224928}"/>
          </ac:spMkLst>
        </pc:spChg>
        <pc:spChg chg="add del">
          <ac:chgData name="Bethany Jepchumba" userId="5b98ecc9-a07f-4709-a743-7c4bbdffe8bf" providerId="ADAL" clId="{49E5ECBD-D3F5-4570-99D8-917BB2EE541C}" dt="2022-05-18T07:50:48.762" v="1564" actId="478"/>
          <ac:spMkLst>
            <pc:docMk/>
            <pc:sldMk cId="3017064709" sldId="285"/>
            <ac:spMk id="8" creationId="{5ACF108A-62ED-A41C-0A7B-E74CBCA6CBC9}"/>
          </ac:spMkLst>
        </pc:spChg>
        <pc:spChg chg="add del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11" creationId="{209FE012-FF59-42B8-9E24-2ADF0BB05EDA}"/>
          </ac:spMkLst>
        </pc:spChg>
        <pc:spChg chg="add del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13" creationId="{3CD1EA40-7116-4FCB-9369-70F29FAA91EC}"/>
          </ac:spMkLst>
        </pc:spChg>
        <pc:spChg chg="add del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15" creationId="{BF647E38-F93D-4661-8D77-CE13EEB65B5A}"/>
          </ac:spMkLst>
        </pc:spChg>
        <pc:spChg chg="add del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39" creationId="{D6C80E47-971C-437F-B030-191115B01D68}"/>
          </ac:spMkLst>
        </pc:spChg>
        <pc:spChg chg="add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44" creationId="{FD8F1113-2E3C-46E3-B54F-B7F421EEFD11}"/>
          </ac:spMkLst>
        </pc:spChg>
        <pc:spChg chg="add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67" creationId="{4F37E7FB-7372-47E3-914E-7CF7E94B1C49}"/>
          </ac:spMkLst>
        </pc:spChg>
        <pc:spChg chg="add">
          <ac:chgData name="Bethany Jepchumba" userId="5b98ecc9-a07f-4709-a743-7c4bbdffe8bf" providerId="ADAL" clId="{49E5ECBD-D3F5-4570-99D8-917BB2EE541C}" dt="2022-05-18T07:52:51.156" v="1565" actId="26606"/>
          <ac:spMkLst>
            <pc:docMk/>
            <pc:sldMk cId="3017064709" sldId="285"/>
            <ac:spMk id="69" creationId="{16E168E2-3256-43A5-9298-9E5A6AE8F736}"/>
          </ac:spMkLst>
        </pc:spChg>
        <pc:grpChg chg="add del">
          <ac:chgData name="Bethany Jepchumba" userId="5b98ecc9-a07f-4709-a743-7c4bbdffe8bf" providerId="ADAL" clId="{49E5ECBD-D3F5-4570-99D8-917BB2EE541C}" dt="2022-05-18T07:52:51.156" v="1565" actId="26606"/>
          <ac:grpSpMkLst>
            <pc:docMk/>
            <pc:sldMk cId="3017064709" sldId="285"/>
            <ac:grpSpMk id="17" creationId="{537B7F17-6743-434B-B741-1EB675A75F04}"/>
          </ac:grpSpMkLst>
        </pc:grpChg>
        <pc:grpChg chg="add">
          <ac:chgData name="Bethany Jepchumba" userId="5b98ecc9-a07f-4709-a743-7c4bbdffe8bf" providerId="ADAL" clId="{49E5ECBD-D3F5-4570-99D8-917BB2EE541C}" dt="2022-05-18T07:52:51.156" v="1565" actId="26606"/>
          <ac:grpSpMkLst>
            <pc:docMk/>
            <pc:sldMk cId="3017064709" sldId="285"/>
            <ac:grpSpMk id="46" creationId="{465DDECC-A11E-434E-87B2-8997CD3832FD}"/>
          </ac:grpSpMkLst>
        </pc:grpChg>
        <pc:picChg chg="add mod">
          <ac:chgData name="Bethany Jepchumba" userId="5b98ecc9-a07f-4709-a743-7c4bbdffe8bf" providerId="ADAL" clId="{49E5ECBD-D3F5-4570-99D8-917BB2EE541C}" dt="2022-05-18T07:52:51.156" v="1565" actId="26606"/>
          <ac:picMkLst>
            <pc:docMk/>
            <pc:sldMk cId="3017064709" sldId="285"/>
            <ac:picMk id="4" creationId="{AE52F773-2073-6DAB-2C57-397743CAAFE1}"/>
          </ac:picMkLst>
        </pc:picChg>
      </pc:sldChg>
      <pc:sldChg chg="addSp delSp modSp new mod setBg">
        <pc:chgData name="Bethany Jepchumba" userId="5b98ecc9-a07f-4709-a743-7c4bbdffe8bf" providerId="ADAL" clId="{49E5ECBD-D3F5-4570-99D8-917BB2EE541C}" dt="2022-05-18T07:58:56.071" v="1741" actId="26606"/>
        <pc:sldMkLst>
          <pc:docMk/>
          <pc:sldMk cId="2775779110" sldId="286"/>
        </pc:sldMkLst>
        <pc:spChg chg="mod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2" creationId="{98921635-030C-F708-EA10-11EFB8DDB6CE}"/>
          </ac:spMkLst>
        </pc:spChg>
        <pc:spChg chg="mod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3" creationId="{C6F6FABB-DEE8-FF3B-1457-377AD31349F6}"/>
          </ac:spMkLst>
        </pc:spChg>
        <pc:spChg chg="add del">
          <ac:chgData name="Bethany Jepchumba" userId="5b98ecc9-a07f-4709-a743-7c4bbdffe8bf" providerId="ADAL" clId="{49E5ECBD-D3F5-4570-99D8-917BB2EE541C}" dt="2022-05-18T07:57:25.483" v="1740" actId="26606"/>
          <ac:spMkLst>
            <pc:docMk/>
            <pc:sldMk cId="2775779110" sldId="286"/>
            <ac:spMk id="9" creationId="{8181FC64-B306-4821-98E2-780662EFC486}"/>
          </ac:spMkLst>
        </pc:spChg>
        <pc:spChg chg="add del">
          <ac:chgData name="Bethany Jepchumba" userId="5b98ecc9-a07f-4709-a743-7c4bbdffe8bf" providerId="ADAL" clId="{49E5ECBD-D3F5-4570-99D8-917BB2EE541C}" dt="2022-05-18T07:57:25.483" v="1740" actId="26606"/>
          <ac:spMkLst>
            <pc:docMk/>
            <pc:sldMk cId="2775779110" sldId="286"/>
            <ac:spMk id="11" creationId="{5871FC61-DD4E-47D4-81FD-8A7E7D12B371}"/>
          </ac:spMkLst>
        </pc:spChg>
        <pc:spChg chg="add del">
          <ac:chgData name="Bethany Jepchumba" userId="5b98ecc9-a07f-4709-a743-7c4bbdffe8bf" providerId="ADAL" clId="{49E5ECBD-D3F5-4570-99D8-917BB2EE541C}" dt="2022-05-18T07:57:25.483" v="1740" actId="26606"/>
          <ac:spMkLst>
            <pc:docMk/>
            <pc:sldMk cId="2775779110" sldId="286"/>
            <ac:spMk id="13" creationId="{F9EC3F91-A75C-4F74-867E-E4C28C13546B}"/>
          </ac:spMkLst>
        </pc:spChg>
        <pc:spChg chg="add del">
          <ac:chgData name="Bethany Jepchumba" userId="5b98ecc9-a07f-4709-a743-7c4bbdffe8bf" providerId="ADAL" clId="{49E5ECBD-D3F5-4570-99D8-917BB2EE541C}" dt="2022-05-18T07:57:25.483" v="1740" actId="26606"/>
          <ac:spMkLst>
            <pc:docMk/>
            <pc:sldMk cId="2775779110" sldId="286"/>
            <ac:spMk id="15" creationId="{829A1E2C-5AC8-40FC-99E9-832069D39792}"/>
          </ac:spMkLst>
        </pc:spChg>
        <pc:spChg chg="add del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20" creationId="{3AFE8227-C443-417B-BA91-520EB1EF4559}"/>
          </ac:spMkLst>
        </pc:spChg>
        <pc:spChg chg="add del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22" creationId="{907741FC-B544-4A6E-B831-6789D042333D}"/>
          </ac:spMkLst>
        </pc:spChg>
        <pc:spChg chg="add del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24" creationId="{3F0BE7ED-7814-4273-B18A-F26CC0380380}"/>
          </ac:spMkLst>
        </pc:spChg>
        <pc:spChg chg="add">
          <ac:chgData name="Bethany Jepchumba" userId="5b98ecc9-a07f-4709-a743-7c4bbdffe8bf" providerId="ADAL" clId="{49E5ECBD-D3F5-4570-99D8-917BB2EE541C}" dt="2022-05-18T07:58:56.071" v="1741" actId="26606"/>
          <ac:spMkLst>
            <pc:docMk/>
            <pc:sldMk cId="2775779110" sldId="286"/>
            <ac:spMk id="29" creationId="{91F32EBA-ED97-466E-8CFA-8382584155D0}"/>
          </ac:spMkLst>
        </pc:spChg>
        <pc:picChg chg="add mod ord">
          <ac:chgData name="Bethany Jepchumba" userId="5b98ecc9-a07f-4709-a743-7c4bbdffe8bf" providerId="ADAL" clId="{49E5ECBD-D3F5-4570-99D8-917BB2EE541C}" dt="2022-05-18T07:58:56.071" v="1741" actId="26606"/>
          <ac:picMkLst>
            <pc:docMk/>
            <pc:sldMk cId="2775779110" sldId="286"/>
            <ac:picMk id="5" creationId="{4A25AC6A-A4C3-5C0C-12A3-7A2CC2620798}"/>
          </ac:picMkLst>
        </pc:picChg>
      </pc:sldChg>
      <pc:sldChg chg="addSp delSp modSp new mod setBg addAnim">
        <pc:chgData name="Bethany Jepchumba" userId="5b98ecc9-a07f-4709-a743-7c4bbdffe8bf" providerId="ADAL" clId="{49E5ECBD-D3F5-4570-99D8-917BB2EE541C}" dt="2022-05-18T08:00:50.655" v="1772" actId="26606"/>
        <pc:sldMkLst>
          <pc:docMk/>
          <pc:sldMk cId="2451986002" sldId="287"/>
        </pc:sldMkLst>
        <pc:spChg chg="mod">
          <ac:chgData name="Bethany Jepchumba" userId="5b98ecc9-a07f-4709-a743-7c4bbdffe8bf" providerId="ADAL" clId="{49E5ECBD-D3F5-4570-99D8-917BB2EE541C}" dt="2022-05-18T08:00:50.655" v="1772" actId="26606"/>
          <ac:spMkLst>
            <pc:docMk/>
            <pc:sldMk cId="2451986002" sldId="287"/>
            <ac:spMk id="2" creationId="{4A5FB576-1FA8-4A91-7836-64057BEDD66D}"/>
          </ac:spMkLst>
        </pc:spChg>
        <pc:spChg chg="del">
          <ac:chgData name="Bethany Jepchumba" userId="5b98ecc9-a07f-4709-a743-7c4bbdffe8bf" providerId="ADAL" clId="{49E5ECBD-D3F5-4570-99D8-917BB2EE541C}" dt="2022-05-18T07:59:41.864" v="1767" actId="478"/>
          <ac:spMkLst>
            <pc:docMk/>
            <pc:sldMk cId="2451986002" sldId="287"/>
            <ac:spMk id="3" creationId="{F1CF44EB-0803-7E4E-A1C3-64DD24801A44}"/>
          </ac:spMkLst>
        </pc:spChg>
        <pc:spChg chg="add del">
          <ac:chgData name="Bethany Jepchumba" userId="5b98ecc9-a07f-4709-a743-7c4bbdffe8bf" providerId="ADAL" clId="{49E5ECBD-D3F5-4570-99D8-917BB2EE541C}" dt="2022-05-18T08:00:50.655" v="1772" actId="26606"/>
          <ac:spMkLst>
            <pc:docMk/>
            <pc:sldMk cId="2451986002" sldId="287"/>
            <ac:spMk id="7" creationId="{C475749F-F487-4EFB-ABC7-C1359590EB76}"/>
          </ac:spMkLst>
        </pc:spChg>
        <pc:spChg chg="add del">
          <ac:chgData name="Bethany Jepchumba" userId="5b98ecc9-a07f-4709-a743-7c4bbdffe8bf" providerId="ADAL" clId="{49E5ECBD-D3F5-4570-99D8-917BB2EE541C}" dt="2022-05-18T08:00:50.655" v="1772" actId="26606"/>
          <ac:spMkLst>
            <pc:docMk/>
            <pc:sldMk cId="2451986002" sldId="287"/>
            <ac:spMk id="9" creationId="{16D6FAA8-41A5-46EA-A8AB-E9D2754A6F32}"/>
          </ac:spMkLst>
        </pc:spChg>
        <pc:spChg chg="add">
          <ac:chgData name="Bethany Jepchumba" userId="5b98ecc9-a07f-4709-a743-7c4bbdffe8bf" providerId="ADAL" clId="{49E5ECBD-D3F5-4570-99D8-917BB2EE541C}" dt="2022-05-18T08:00:50.655" v="1772" actId="26606"/>
          <ac:spMkLst>
            <pc:docMk/>
            <pc:sldMk cId="2451986002" sldId="287"/>
            <ac:spMk id="14" creationId="{3E443FD7-A66B-4AA0-872D-B088B9BC5F17}"/>
          </ac:spMkLst>
        </pc:spChg>
        <pc:picChg chg="add mod">
          <ac:chgData name="Bethany Jepchumba" userId="5b98ecc9-a07f-4709-a743-7c4bbdffe8bf" providerId="ADAL" clId="{49E5ECBD-D3F5-4570-99D8-917BB2EE541C}" dt="2022-05-18T08:00:50.655" v="1772" actId="26606"/>
          <ac:picMkLst>
            <pc:docMk/>
            <pc:sldMk cId="2451986002" sldId="287"/>
            <ac:picMk id="5" creationId="{E35AD87C-CA26-6643-7791-7D97D56A04DA}"/>
          </ac:picMkLst>
        </pc:picChg>
      </pc:sldChg>
      <pc:sldChg chg="addSp modSp new mod setBg">
        <pc:chgData name="Bethany Jepchumba" userId="5b98ecc9-a07f-4709-a743-7c4bbdffe8bf" providerId="ADAL" clId="{49E5ECBD-D3F5-4570-99D8-917BB2EE541C}" dt="2022-05-18T08:05:08.131" v="1880" actId="20577"/>
        <pc:sldMkLst>
          <pc:docMk/>
          <pc:sldMk cId="984937696" sldId="288"/>
        </pc:sldMkLst>
        <pc:spChg chg="mod">
          <ac:chgData name="Bethany Jepchumba" userId="5b98ecc9-a07f-4709-a743-7c4bbdffe8bf" providerId="ADAL" clId="{49E5ECBD-D3F5-4570-99D8-917BB2EE541C}" dt="2022-05-18T08:04:54.550" v="1865" actId="26606"/>
          <ac:spMkLst>
            <pc:docMk/>
            <pc:sldMk cId="984937696" sldId="288"/>
            <ac:spMk id="2" creationId="{7B25EE47-0AA7-0572-8F26-64917CC6EDE0}"/>
          </ac:spMkLst>
        </pc:spChg>
        <pc:spChg chg="mod">
          <ac:chgData name="Bethany Jepchumba" userId="5b98ecc9-a07f-4709-a743-7c4bbdffe8bf" providerId="ADAL" clId="{49E5ECBD-D3F5-4570-99D8-917BB2EE541C}" dt="2022-05-18T08:05:08.131" v="1880" actId="20577"/>
          <ac:spMkLst>
            <pc:docMk/>
            <pc:sldMk cId="984937696" sldId="288"/>
            <ac:spMk id="3" creationId="{5F24797B-C5F2-9DB9-A337-50600597E53E}"/>
          </ac:spMkLst>
        </pc:spChg>
        <pc:spChg chg="add">
          <ac:chgData name="Bethany Jepchumba" userId="5b98ecc9-a07f-4709-a743-7c4bbdffe8bf" providerId="ADAL" clId="{49E5ECBD-D3F5-4570-99D8-917BB2EE541C}" dt="2022-05-18T08:04:54.550" v="1865" actId="26606"/>
          <ac:spMkLst>
            <pc:docMk/>
            <pc:sldMk cId="984937696" sldId="288"/>
            <ac:spMk id="71" creationId="{0D7B6173-1D58-48E2-83CF-37350F315F75}"/>
          </ac:spMkLst>
        </pc:spChg>
        <pc:spChg chg="add">
          <ac:chgData name="Bethany Jepchumba" userId="5b98ecc9-a07f-4709-a743-7c4bbdffe8bf" providerId="ADAL" clId="{49E5ECBD-D3F5-4570-99D8-917BB2EE541C}" dt="2022-05-18T08:04:54.550" v="1865" actId="26606"/>
          <ac:spMkLst>
            <pc:docMk/>
            <pc:sldMk cId="984937696" sldId="288"/>
            <ac:spMk id="73" creationId="{8B068B58-6F94-4AFF-A8A7-18573884D6CD}"/>
          </ac:spMkLst>
        </pc:spChg>
        <pc:spChg chg="add">
          <ac:chgData name="Bethany Jepchumba" userId="5b98ecc9-a07f-4709-a743-7c4bbdffe8bf" providerId="ADAL" clId="{49E5ECBD-D3F5-4570-99D8-917BB2EE541C}" dt="2022-05-18T08:04:54.550" v="1865" actId="26606"/>
          <ac:spMkLst>
            <pc:docMk/>
            <pc:sldMk cId="984937696" sldId="288"/>
            <ac:spMk id="77" creationId="{21BDEC81-16A7-4451-B893-C15000083B77}"/>
          </ac:spMkLst>
        </pc:spChg>
        <pc:spChg chg="add">
          <ac:chgData name="Bethany Jepchumba" userId="5b98ecc9-a07f-4709-a743-7c4bbdffe8bf" providerId="ADAL" clId="{49E5ECBD-D3F5-4570-99D8-917BB2EE541C}" dt="2022-05-18T08:04:54.550" v="1865" actId="26606"/>
          <ac:spMkLst>
            <pc:docMk/>
            <pc:sldMk cId="984937696" sldId="288"/>
            <ac:spMk id="79" creationId="{BE5B028C-7535-45E5-9D2C-32C50D0E0E43}"/>
          </ac:spMkLst>
        </pc:spChg>
        <pc:picChg chg="add">
          <ac:chgData name="Bethany Jepchumba" userId="5b98ecc9-a07f-4709-a743-7c4bbdffe8bf" providerId="ADAL" clId="{49E5ECBD-D3F5-4570-99D8-917BB2EE541C}" dt="2022-05-18T08:04:54.550" v="1865" actId="26606"/>
          <ac:picMkLst>
            <pc:docMk/>
            <pc:sldMk cId="984937696" sldId="288"/>
            <ac:picMk id="75" creationId="{B0DAC8FB-A162-44E3-A606-C855A03A5B09}"/>
          </ac:picMkLst>
        </pc:picChg>
        <pc:picChg chg="add mod">
          <ac:chgData name="Bethany Jepchumba" userId="5b98ecc9-a07f-4709-a743-7c4bbdffe8bf" providerId="ADAL" clId="{49E5ECBD-D3F5-4570-99D8-917BB2EE541C}" dt="2022-05-18T08:04:54.550" v="1865" actId="26606"/>
          <ac:picMkLst>
            <pc:docMk/>
            <pc:sldMk cId="984937696" sldId="288"/>
            <ac:picMk id="4098" creationId="{FF1268C3-BE9D-19F2-6259-D384FEDBBD48}"/>
          </ac:picMkLst>
        </pc:picChg>
      </pc:sldChg>
      <pc:sldChg chg="addSp delSp modSp add del mod ord setBg delDesignElem">
        <pc:chgData name="Bethany Jepchumba" userId="5b98ecc9-a07f-4709-a743-7c4bbdffe8bf" providerId="ADAL" clId="{49E5ECBD-D3F5-4570-99D8-917BB2EE541C}" dt="2022-05-18T08:05:29.301" v="1886" actId="47"/>
        <pc:sldMkLst>
          <pc:docMk/>
          <pc:sldMk cId="915574255" sldId="289"/>
        </pc:sldMkLst>
        <pc:spChg chg="mod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2" creationId="{53E90A52-23F8-F5D8-CFE8-E93092D08798}"/>
          </ac:spMkLst>
        </pc:spChg>
        <pc:spChg chg="mod">
          <ac:chgData name="Bethany Jepchumba" userId="5b98ecc9-a07f-4709-a743-7c4bbdffe8bf" providerId="ADAL" clId="{49E5ECBD-D3F5-4570-99D8-917BB2EE541C}" dt="2022-05-18T08:03:59.805" v="1835" actId="14100"/>
          <ac:spMkLst>
            <pc:docMk/>
            <pc:sldMk cId="915574255" sldId="289"/>
            <ac:spMk id="3" creationId="{D0C8A855-E3CC-B959-7AB1-E22F7150EB5D}"/>
          </ac:spMkLst>
        </pc:spChg>
        <pc:spChg chg="del">
          <ac:chgData name="Bethany Jepchumba" userId="5b98ecc9-a07f-4709-a743-7c4bbdffe8bf" providerId="ADAL" clId="{49E5ECBD-D3F5-4570-99D8-917BB2EE541C}" dt="2022-05-18T08:02:50.581" v="1816"/>
          <ac:spMkLst>
            <pc:docMk/>
            <pc:sldMk cId="915574255" sldId="289"/>
            <ac:spMk id="7" creationId="{0D7B6173-1D58-48E2-83CF-37350F315F75}"/>
          </ac:spMkLst>
        </pc:spChg>
        <pc:spChg chg="del">
          <ac:chgData name="Bethany Jepchumba" userId="5b98ecc9-a07f-4709-a743-7c4bbdffe8bf" providerId="ADAL" clId="{49E5ECBD-D3F5-4570-99D8-917BB2EE541C}" dt="2022-05-18T08:02:50.581" v="1816"/>
          <ac:spMkLst>
            <pc:docMk/>
            <pc:sldMk cId="915574255" sldId="289"/>
            <ac:spMk id="8" creationId="{7803386D-8EC0-490A-9296-FAFCF1ADA274}"/>
          </ac:spMkLst>
        </pc:spChg>
        <pc:spChg chg="add del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10" creationId="{0D7B6173-1D58-48E2-83CF-37350F315F75}"/>
          </ac:spMkLst>
        </pc:spChg>
        <pc:spChg chg="add del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12" creationId="{7803386D-8EC0-490A-9296-FAFCF1ADA274}"/>
          </ac:spMkLst>
        </pc:spChg>
        <pc:spChg chg="del">
          <ac:chgData name="Bethany Jepchumba" userId="5b98ecc9-a07f-4709-a743-7c4bbdffe8bf" providerId="ADAL" clId="{49E5ECBD-D3F5-4570-99D8-917BB2EE541C}" dt="2022-05-18T08:02:50.581" v="1816"/>
          <ac:spMkLst>
            <pc:docMk/>
            <pc:sldMk cId="915574255" sldId="289"/>
            <ac:spMk id="13" creationId="{D87C4F29-0DC4-4901-A2FD-7C88889E6035}"/>
          </ac:spMkLst>
        </pc:spChg>
        <pc:spChg chg="del">
          <ac:chgData name="Bethany Jepchumba" userId="5b98ecc9-a07f-4709-a743-7c4bbdffe8bf" providerId="ADAL" clId="{49E5ECBD-D3F5-4570-99D8-917BB2EE541C}" dt="2022-05-18T08:02:50.581" v="1816"/>
          <ac:spMkLst>
            <pc:docMk/>
            <pc:sldMk cId="915574255" sldId="289"/>
            <ac:spMk id="15" creationId="{E6A781BA-2341-444F-811D-870633C4FB0B}"/>
          </ac:spMkLst>
        </pc:spChg>
        <pc:spChg chg="add del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16" creationId="{D87C4F29-0DC4-4901-A2FD-7C88889E6035}"/>
          </ac:spMkLst>
        </pc:spChg>
        <pc:spChg chg="add del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18" creationId="{E6A781BA-2341-444F-811D-870633C4FB0B}"/>
          </ac:spMkLst>
        </pc:spChg>
        <pc:spChg chg="add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23" creationId="{0D7B6173-1D58-48E2-83CF-37350F315F75}"/>
          </ac:spMkLst>
        </pc:spChg>
        <pc:spChg chg="add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25" creationId="{8B068B58-6F94-4AFF-A8A7-18573884D6CD}"/>
          </ac:spMkLst>
        </pc:spChg>
        <pc:spChg chg="add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29" creationId="{21BDEC81-16A7-4451-B893-C15000083B77}"/>
          </ac:spMkLst>
        </pc:spChg>
        <pc:spChg chg="add">
          <ac:chgData name="Bethany Jepchumba" userId="5b98ecc9-a07f-4709-a743-7c4bbdffe8bf" providerId="ADAL" clId="{49E5ECBD-D3F5-4570-99D8-917BB2EE541C}" dt="2022-05-18T08:03:48.370" v="1832" actId="26606"/>
          <ac:spMkLst>
            <pc:docMk/>
            <pc:sldMk cId="915574255" sldId="289"/>
            <ac:spMk id="31" creationId="{BE5B028C-7535-45E5-9D2C-32C50D0E0E43}"/>
          </ac:spMkLst>
        </pc:spChg>
        <pc:picChg chg="mod">
          <ac:chgData name="Bethany Jepchumba" userId="5b98ecc9-a07f-4709-a743-7c4bbdffe8bf" providerId="ADAL" clId="{49E5ECBD-D3F5-4570-99D8-917BB2EE541C}" dt="2022-05-18T08:03:48.370" v="1832" actId="26606"/>
          <ac:picMkLst>
            <pc:docMk/>
            <pc:sldMk cId="915574255" sldId="289"/>
            <ac:picMk id="5" creationId="{2753C8EA-A643-C1C5-32D0-D46E7D3A5DB7}"/>
          </ac:picMkLst>
        </pc:picChg>
        <pc:picChg chg="del">
          <ac:chgData name="Bethany Jepchumba" userId="5b98ecc9-a07f-4709-a743-7c4bbdffe8bf" providerId="ADAL" clId="{49E5ECBD-D3F5-4570-99D8-917BB2EE541C}" dt="2022-05-18T08:02:50.581" v="1816"/>
          <ac:picMkLst>
            <pc:docMk/>
            <pc:sldMk cId="915574255" sldId="289"/>
            <ac:picMk id="11" creationId="{C4720EDA-E218-43A9-8817-08F09F4DB6CA}"/>
          </ac:picMkLst>
        </pc:picChg>
        <pc:picChg chg="add del">
          <ac:chgData name="Bethany Jepchumba" userId="5b98ecc9-a07f-4709-a743-7c4bbdffe8bf" providerId="ADAL" clId="{49E5ECBD-D3F5-4570-99D8-917BB2EE541C}" dt="2022-05-18T08:03:48.370" v="1832" actId="26606"/>
          <ac:picMkLst>
            <pc:docMk/>
            <pc:sldMk cId="915574255" sldId="289"/>
            <ac:picMk id="14" creationId="{C4720EDA-E218-43A9-8817-08F09F4DB6CA}"/>
          </ac:picMkLst>
        </pc:picChg>
        <pc:picChg chg="add">
          <ac:chgData name="Bethany Jepchumba" userId="5b98ecc9-a07f-4709-a743-7c4bbdffe8bf" providerId="ADAL" clId="{49E5ECBD-D3F5-4570-99D8-917BB2EE541C}" dt="2022-05-18T08:03:48.370" v="1832" actId="26606"/>
          <ac:picMkLst>
            <pc:docMk/>
            <pc:sldMk cId="915574255" sldId="289"/>
            <ac:picMk id="27" creationId="{B0DAC8FB-A162-44E3-A606-C855A03A5B09}"/>
          </ac:picMkLst>
        </pc:picChg>
      </pc:sldChg>
      <pc:sldChg chg="new del">
        <pc:chgData name="Bethany Jepchumba" userId="5b98ecc9-a07f-4709-a743-7c4bbdffe8bf" providerId="ADAL" clId="{49E5ECBD-D3F5-4570-99D8-917BB2EE541C}" dt="2022-05-18T08:05:31.734" v="1887" actId="47"/>
        <pc:sldMkLst>
          <pc:docMk/>
          <pc:sldMk cId="1277462553" sldId="290"/>
        </pc:sldMkLst>
      </pc:sldChg>
      <pc:sldChg chg="modSp add ord">
        <pc:chgData name="Bethany Jepchumba" userId="5b98ecc9-a07f-4709-a743-7c4bbdffe8bf" providerId="ADAL" clId="{49E5ECBD-D3F5-4570-99D8-917BB2EE541C}" dt="2022-05-18T08:05:42.542" v="1897" actId="20577"/>
        <pc:sldMkLst>
          <pc:docMk/>
          <pc:sldMk cId="4151782662" sldId="291"/>
        </pc:sldMkLst>
        <pc:spChg chg="mod">
          <ac:chgData name="Bethany Jepchumba" userId="5b98ecc9-a07f-4709-a743-7c4bbdffe8bf" providerId="ADAL" clId="{49E5ECBD-D3F5-4570-99D8-917BB2EE541C}" dt="2022-05-18T08:05:42.542" v="1897" actId="20577"/>
          <ac:spMkLst>
            <pc:docMk/>
            <pc:sldMk cId="4151782662" sldId="291"/>
            <ac:spMk id="2" creationId="{00000000-0000-0000-0000-000000000000}"/>
          </ac:spMkLst>
        </pc:spChg>
      </pc:sldChg>
      <pc:sldMasterChg chg="delSldLayout">
        <pc:chgData name="Bethany Jepchumba" userId="5b98ecc9-a07f-4709-a743-7c4bbdffe8bf" providerId="ADAL" clId="{49E5ECBD-D3F5-4570-99D8-917BB2EE541C}" dt="2022-05-17T18:48:38.746" v="1" actId="47"/>
        <pc:sldMasterMkLst>
          <pc:docMk/>
          <pc:sldMasterMk cId="2460954070" sldId="2147483660"/>
        </pc:sldMasterMkLst>
        <pc:sldLayoutChg chg="del">
          <pc:chgData name="Bethany Jepchumba" userId="5b98ecc9-a07f-4709-a743-7c4bbdffe8bf" providerId="ADAL" clId="{49E5ECBD-D3F5-4570-99D8-917BB2EE541C}" dt="2022-05-17T18:48:38.746" v="1" actId="47"/>
          <pc:sldLayoutMkLst>
            <pc:docMk/>
            <pc:sldMasterMk cId="2460954070" sldId="2147483660"/>
            <pc:sldLayoutMk cId="2365665746" sldId="2147483672"/>
          </pc:sldLayoutMkLst>
        </pc:sldLayoutChg>
      </pc:sldMasterChg>
    </pc:docChg>
  </pc:docChgLst>
  <pc:docChgLst>
    <pc:chgData name="Bruno Capuano" userId="50371e66-f61e-4c21-b650-c29e2a106971" providerId="ADAL" clId="{C641FE31-10E7-45CE-9941-CD0EF0D3E1AF}"/>
    <pc:docChg chg="addSld delSld modSld">
      <pc:chgData name="Bruno Capuano" userId="50371e66-f61e-4c21-b650-c29e2a106971" providerId="ADAL" clId="{C641FE31-10E7-45CE-9941-CD0EF0D3E1AF}" dt="2022-05-28T11:38:35.822" v="15" actId="47"/>
      <pc:docMkLst>
        <pc:docMk/>
      </pc:docMkLst>
      <pc:sldChg chg="del">
        <pc:chgData name="Bruno Capuano" userId="50371e66-f61e-4c21-b650-c29e2a106971" providerId="ADAL" clId="{C641FE31-10E7-45CE-9941-CD0EF0D3E1AF}" dt="2022-05-28T11:38:35.822" v="15" actId="47"/>
        <pc:sldMkLst>
          <pc:docMk/>
          <pc:sldMk cId="109857222" sldId="256"/>
        </pc:sldMkLst>
      </pc:sldChg>
      <pc:sldChg chg="add">
        <pc:chgData name="Bruno Capuano" userId="50371e66-f61e-4c21-b650-c29e2a106971" providerId="ADAL" clId="{C641FE31-10E7-45CE-9941-CD0EF0D3E1AF}" dt="2022-05-27T12:31:15.643" v="0"/>
        <pc:sldMkLst>
          <pc:docMk/>
          <pc:sldMk cId="546831981" sldId="274"/>
        </pc:sldMkLst>
      </pc:sldChg>
      <pc:sldChg chg="modSp">
        <pc:chgData name="Bruno Capuano" userId="50371e66-f61e-4c21-b650-c29e2a106971" providerId="ADAL" clId="{C641FE31-10E7-45CE-9941-CD0EF0D3E1AF}" dt="2022-05-28T11:37:43.526" v="7" actId="20577"/>
        <pc:sldMkLst>
          <pc:docMk/>
          <pc:sldMk cId="3786673703" sldId="275"/>
        </pc:sldMkLst>
        <pc:spChg chg="mod">
          <ac:chgData name="Bruno Capuano" userId="50371e66-f61e-4c21-b650-c29e2a106971" providerId="ADAL" clId="{C641FE31-10E7-45CE-9941-CD0EF0D3E1AF}" dt="2022-05-28T11:37:43.526" v="7" actId="20577"/>
          <ac:spMkLst>
            <pc:docMk/>
            <pc:sldMk cId="3786673703" sldId="275"/>
            <ac:spMk id="3" creationId="{00000000-0000-0000-0000-000000000000}"/>
          </ac:spMkLst>
        </pc:spChg>
      </pc:sldChg>
      <pc:sldChg chg="modSp">
        <pc:chgData name="Bruno Capuano" userId="50371e66-f61e-4c21-b650-c29e2a106971" providerId="ADAL" clId="{C641FE31-10E7-45CE-9941-CD0EF0D3E1AF}" dt="2022-05-28T11:38:31.070" v="14" actId="20577"/>
        <pc:sldMkLst>
          <pc:docMk/>
          <pc:sldMk cId="4151782662" sldId="291"/>
        </pc:sldMkLst>
        <pc:spChg chg="mod">
          <ac:chgData name="Bruno Capuano" userId="50371e66-f61e-4c21-b650-c29e2a106971" providerId="ADAL" clId="{C641FE31-10E7-45CE-9941-CD0EF0D3E1AF}" dt="2022-05-28T11:38:31.070" v="14" actId="20577"/>
          <ac:spMkLst>
            <pc:docMk/>
            <pc:sldMk cId="4151782662" sldId="291"/>
            <ac:spMk id="3" creationId="{00000000-0000-0000-0000-000000000000}"/>
          </ac:spMkLst>
        </pc:spChg>
      </pc:sldChg>
    </pc:docChg>
  </pc:docChgLst>
  <pc:docChgLst>
    <pc:chgData name="Bethany Jepchumba" userId="S::bethanycheum@microsoft.com::5b98ecc9-a07f-4709-a743-7c4bbdffe8bf" providerId="AD" clId="Web-{A0C8AB9C-917F-4137-B086-0066AB41983B}"/>
    <pc:docChg chg="addSld delSld modSld">
      <pc:chgData name="Bethany Jepchumba" userId="S::bethanycheum@microsoft.com::5b98ecc9-a07f-4709-a743-7c4bbdffe8bf" providerId="AD" clId="Web-{A0C8AB9C-917F-4137-B086-0066AB41983B}" dt="2022-05-17T18:48:14.360" v="31"/>
      <pc:docMkLst>
        <pc:docMk/>
      </pc:docMkLst>
      <pc:sldChg chg="modSp">
        <pc:chgData name="Bethany Jepchumba" userId="S::bethanycheum@microsoft.com::5b98ecc9-a07f-4709-a743-7c4bbdffe8bf" providerId="AD" clId="Web-{A0C8AB9C-917F-4137-B086-0066AB41983B}" dt="2022-05-17T12:00:50.322" v="18" actId="20577"/>
        <pc:sldMkLst>
          <pc:docMk/>
          <pc:sldMk cId="109857222" sldId="256"/>
        </pc:sldMkLst>
        <pc:spChg chg="mod">
          <ac:chgData name="Bethany Jepchumba" userId="S::bethanycheum@microsoft.com::5b98ecc9-a07f-4709-a743-7c4bbdffe8bf" providerId="AD" clId="Web-{A0C8AB9C-917F-4137-B086-0066AB41983B}" dt="2022-05-17T12:00:50.322" v="18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ethany Jepchumba" userId="S::bethanycheum@microsoft.com::5b98ecc9-a07f-4709-a743-7c4bbdffe8bf" providerId="AD" clId="Web-{A0C8AB9C-917F-4137-B086-0066AB41983B}" dt="2022-05-17T12:00:45.963" v="17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">
        <pc:chgData name="Bethany Jepchumba" userId="S::bethanycheum@microsoft.com::5b98ecc9-a07f-4709-a743-7c4bbdffe8bf" providerId="AD" clId="Web-{A0C8AB9C-917F-4137-B086-0066AB41983B}" dt="2022-05-17T18:48:14.360" v="31"/>
        <pc:sldMkLst>
          <pc:docMk/>
          <pc:sldMk cId="1651878790" sldId="257"/>
        </pc:sldMkLst>
      </pc:sldChg>
      <pc:sldChg chg="modSp add del">
        <pc:chgData name="Bethany Jepchumba" userId="S::bethanycheum@microsoft.com::5b98ecc9-a07f-4709-a743-7c4bbdffe8bf" providerId="AD" clId="Web-{A0C8AB9C-917F-4137-B086-0066AB41983B}" dt="2022-05-17T18:48:05.141" v="27"/>
        <pc:sldMkLst>
          <pc:docMk/>
          <pc:sldMk cId="1912957717" sldId="257"/>
        </pc:sldMkLst>
        <pc:spChg chg="mod">
          <ac:chgData name="Bethany Jepchumba" userId="S::bethanycheum@microsoft.com::5b98ecc9-a07f-4709-a743-7c4bbdffe8bf" providerId="AD" clId="Web-{A0C8AB9C-917F-4137-B086-0066AB41983B}" dt="2022-05-17T18:47:23.219" v="20" actId="1076"/>
          <ac:spMkLst>
            <pc:docMk/>
            <pc:sldMk cId="1912957717" sldId="257"/>
            <ac:spMk id="2" creationId="{00000000-0000-0000-0000-000000000000}"/>
          </ac:spMkLst>
        </pc:spChg>
      </pc:sldChg>
      <pc:sldChg chg="addSp add del">
        <pc:chgData name="Bethany Jepchumba" userId="S::bethanycheum@microsoft.com::5b98ecc9-a07f-4709-a743-7c4bbdffe8bf" providerId="AD" clId="Web-{A0C8AB9C-917F-4137-B086-0066AB41983B}" dt="2022-05-17T18:48:03.563" v="26"/>
        <pc:sldMkLst>
          <pc:docMk/>
          <pc:sldMk cId="2603766371" sldId="258"/>
        </pc:sldMkLst>
        <pc:spChg chg="add">
          <ac:chgData name="Bethany Jepchumba" userId="S::bethanycheum@microsoft.com::5b98ecc9-a07f-4709-a743-7c4bbdffe8bf" providerId="AD" clId="Web-{A0C8AB9C-917F-4137-B086-0066AB41983B}" dt="2022-05-17T18:47:29.703" v="22"/>
          <ac:spMkLst>
            <pc:docMk/>
            <pc:sldMk cId="2603766371" sldId="258"/>
            <ac:spMk id="4" creationId="{441C6E67-248B-486F-B849-773C923318BE}"/>
          </ac:spMkLst>
        </pc:spChg>
      </pc:sldChg>
      <pc:sldChg chg="add del">
        <pc:chgData name="Bethany Jepchumba" userId="S::bethanycheum@microsoft.com::5b98ecc9-a07f-4709-a743-7c4bbdffe8bf" providerId="AD" clId="Web-{A0C8AB9C-917F-4137-B086-0066AB41983B}" dt="2022-05-17T18:48:07.235" v="29"/>
        <pc:sldMkLst>
          <pc:docMk/>
          <pc:sldMk cId="2855269714" sldId="259"/>
        </pc:sldMkLst>
      </pc:sldChg>
      <pc:sldChg chg="add del">
        <pc:chgData name="Bethany Jepchumba" userId="S::bethanycheum@microsoft.com::5b98ecc9-a07f-4709-a743-7c4bbdffe8bf" providerId="AD" clId="Web-{A0C8AB9C-917F-4137-B086-0066AB41983B}" dt="2022-05-17T18:48:06.516" v="28"/>
        <pc:sldMkLst>
          <pc:docMk/>
          <pc:sldMk cId="3442043699" sldId="260"/>
        </pc:sldMkLst>
      </pc:sldChg>
      <pc:sldChg chg="add del">
        <pc:chgData name="Bethany Jepchumba" userId="S::bethanycheum@microsoft.com::5b98ecc9-a07f-4709-a743-7c4bbdffe8bf" providerId="AD" clId="Web-{A0C8AB9C-917F-4137-B086-0066AB41983B}" dt="2022-05-17T18:48:08.001" v="30"/>
        <pc:sldMkLst>
          <pc:docMk/>
          <pc:sldMk cId="857942183" sldId="261"/>
        </pc:sldMkLst>
      </pc:sldChg>
      <pc:sldMasterChg chg="addSldLayout">
        <pc:chgData name="Bethany Jepchumba" userId="S::bethanycheum@microsoft.com::5b98ecc9-a07f-4709-a743-7c4bbdffe8bf" providerId="AD" clId="Web-{A0C8AB9C-917F-4137-B086-0066AB41983B}" dt="2022-05-17T18:47:16.094" v="19"/>
        <pc:sldMasterMkLst>
          <pc:docMk/>
          <pc:sldMasterMk cId="2460954070" sldId="2147483660"/>
        </pc:sldMasterMkLst>
        <pc:sldLayoutChg chg="add">
          <pc:chgData name="Bethany Jepchumba" userId="S::bethanycheum@microsoft.com::5b98ecc9-a07f-4709-a743-7c4bbdffe8bf" providerId="AD" clId="Web-{A0C8AB9C-917F-4137-B086-0066AB41983B}" dt="2022-05-17T18:47:16.094" v="19"/>
          <pc:sldLayoutMkLst>
            <pc:docMk/>
            <pc:sldMasterMk cId="2460954070" sldId="2147483660"/>
            <pc:sldLayoutMk cId="2365665746" sldId="2147483672"/>
          </pc:sldLayoutMkLst>
        </pc:sldLayoutChg>
      </pc:sldMasterChg>
    </pc:docChg>
  </pc:docChgLst>
  <pc:docChgLst>
    <pc:chgData name="Someleze Diko" userId="345de699-f35d-40ff-bb24-ede3ec5039e8" providerId="ADAL" clId="{27A76242-A58E-4328-A47D-1E6D3E3C3C34}"/>
    <pc:docChg chg="modSld">
      <pc:chgData name="Someleze Diko" userId="345de699-f35d-40ff-bb24-ede3ec5039e8" providerId="ADAL" clId="{27A76242-A58E-4328-A47D-1E6D3E3C3C34}" dt="2022-05-27T13:01:15.859" v="0" actId="729"/>
      <pc:docMkLst>
        <pc:docMk/>
      </pc:docMkLst>
      <pc:sldChg chg="mod modShow">
        <pc:chgData name="Someleze Diko" userId="345de699-f35d-40ff-bb24-ede3ec5039e8" providerId="ADAL" clId="{27A76242-A58E-4328-A47D-1E6D3E3C3C34}" dt="2022-05-27T13:01:15.859" v="0" actId="729"/>
        <pc:sldMkLst>
          <pc:docMk/>
          <pc:sldMk cId="109857222" sldId="25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65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76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427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259298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112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1"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FAAE4F-79D8-3CFA-557F-4C30E39FB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736DCF8-2B96-F09C-194A-CA1A90A9F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E049B53-1916-7EB2-B0C2-50AA091DB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C412CC6-1C26-52DC-36AC-69B0D6E7F3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BCA7808D-6834-69A0-60DD-CA60CF12A4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081A751-9EB2-DE69-A187-4F13DC37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3515760-2CC8-D144-B3A7-927F8F069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93384AE-AD63-A323-7473-F8763B99A5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3C03167-2434-C9F2-D481-F4EACF482B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67071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5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69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603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32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006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238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67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29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95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603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0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777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34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39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46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95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1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910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112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0485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4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0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062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204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4124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90" y="3425513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1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1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38299316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90" y="357046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9" y="3573295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382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9" y="4217034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9" y="4772589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90" y="2400842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537702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2736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90" y="3425513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1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1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62041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353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1"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FAAE4F-79D8-3CFA-557F-4C30E39FB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90" y="3608543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736DCF8-2B96-F09C-194A-CA1A90A9F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6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E049B53-1916-7EB2-B0C2-50AA091DB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C412CC6-1C26-52DC-36AC-69B0D6E7F3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2" y="3608543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BCA7808D-6834-69A0-60DD-CA60CF12A4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4" y="3608543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081A751-9EB2-DE69-A187-4F13DC37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6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3515760-2CC8-D144-B3A7-927F8F069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93384AE-AD63-A323-7473-F8763B99A5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6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3C03167-2434-C9F2-D481-F4EACF482B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16848554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9" y="43418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5" y="504976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90" y="357046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9" y="3573295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90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945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09" indent="0">
              <a:buNone/>
              <a:defRPr sz="2000" b="1"/>
            </a:lvl2pPr>
            <a:lvl3pPr marL="914217" indent="0">
              <a:buNone/>
              <a:defRPr sz="1800" b="1"/>
            </a:lvl3pPr>
            <a:lvl4pPr marL="1371326" indent="0">
              <a:buNone/>
              <a:defRPr sz="1600" b="1"/>
            </a:lvl4pPr>
            <a:lvl5pPr marL="1828434" indent="0">
              <a:buNone/>
              <a:defRPr sz="1600" b="1"/>
            </a:lvl5pPr>
            <a:lvl6pPr marL="2285543" indent="0">
              <a:buNone/>
              <a:defRPr sz="1600" b="1"/>
            </a:lvl6pPr>
            <a:lvl7pPr marL="2742651" indent="0">
              <a:buNone/>
              <a:defRPr sz="1600" b="1"/>
            </a:lvl7pPr>
            <a:lvl8pPr marL="3199760" indent="0">
              <a:buNone/>
              <a:defRPr sz="1600" b="1"/>
            </a:lvl8pPr>
            <a:lvl9pPr marL="365686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09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922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3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3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8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05F73DE9-C340-A660-D698-DFB61AC7DEC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93" y="0"/>
            <a:ext cx="1219041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9961FD1-527F-DD41-5088-934F66F49483}"/>
              </a:ext>
            </a:extLst>
          </p:cNvPr>
          <p:cNvSpPr/>
          <p:nvPr userDrawn="1"/>
        </p:nvSpPr>
        <p:spPr>
          <a:xfrm>
            <a:off x="0" y="-27108"/>
            <a:ext cx="12192000" cy="3726272"/>
          </a:xfrm>
          <a:prstGeom prst="rect">
            <a:avLst/>
          </a:prstGeom>
          <a:gradFill>
            <a:gsLst>
              <a:gs pos="29000">
                <a:schemeClr val="tx1">
                  <a:alpha val="6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911822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20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134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tBc9ophAYCc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learnstuden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8.png"/><Relationship Id="rId4" Type="http://schemas.openxmlformats.org/officeDocument/2006/relationships/hyperlink" Target="https://aka.ms/studentambassado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learnstudent" TargetMode="External"/><Relationship Id="rId2" Type="http://schemas.openxmlformats.org/officeDocument/2006/relationships/hyperlink" Target="https://github.com/salmanmkc/Microsoft-Build-Student-Developer-Drop-in-day/blob/main/README.md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aka.ms/StudentDeveloperDayChalleng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2dscy89ks9I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1"/>
          </p:nvPr>
        </p:nvSpPr>
        <p:spPr/>
        <p:txBody>
          <a:bodyPr vert="horz" lIns="91428" tIns="45714" rIns="91428" bIns="45714" rtlCol="0" anchor="ctr">
            <a:normAutofit/>
          </a:bodyPr>
          <a:lstStyle/>
          <a:p>
            <a:r>
              <a:rPr lang="en-US" sz="1800" dirty="0">
                <a:cs typeface="Calibri"/>
              </a:rPr>
              <a:t>@elbruno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65CF3-317B-2613-C88E-EBFE3784F9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In-person event</a:t>
            </a:r>
            <a:endParaRPr lang="en-K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3999">
                <a:cs typeface="Calibri Light"/>
              </a:rPr>
              <a:t>Power Platform,</a:t>
            </a:r>
            <a:br>
              <a:rPr lang="en-US" sz="3999">
                <a:cs typeface="Calibri Light"/>
              </a:rPr>
            </a:br>
            <a:r>
              <a:rPr lang="en-US" sz="3999">
                <a:cs typeface="Calibri Light"/>
              </a:rPr>
              <a:t>Less Code-More Power</a:t>
            </a:r>
          </a:p>
        </p:txBody>
      </p:sp>
    </p:spTree>
    <p:extLst>
      <p:ext uri="{BB962C8B-B14F-4D97-AF65-F5344CB8AC3E}">
        <p14:creationId xmlns:p14="http://schemas.microsoft.com/office/powerpoint/2010/main" val="378667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E36F7-8C38-F48B-53EA-496F38F0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Exciting Features: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7E098-38FB-FE99-80E8-6B917BFA05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78595"/>
            <a:ext cx="10515600" cy="3498367"/>
          </a:xfrm>
        </p:spPr>
        <p:txBody>
          <a:bodyPr/>
          <a:lstStyle/>
          <a:p>
            <a:r>
              <a:rPr lang="en-US" b="1" dirty="0"/>
              <a:t>AI Builder: </a:t>
            </a:r>
            <a:r>
              <a:rPr lang="en-US" dirty="0"/>
              <a:t>add AI capabilities to your flows and apps</a:t>
            </a:r>
          </a:p>
          <a:p>
            <a:r>
              <a:rPr lang="en-US" b="1" dirty="0" err="1"/>
              <a:t>Dataverse</a:t>
            </a:r>
            <a:r>
              <a:rPr lang="en-US" b="1" dirty="0"/>
              <a:t>: </a:t>
            </a:r>
            <a:r>
              <a:rPr lang="en-US" dirty="0"/>
              <a:t>lets you securely store and manage data from multiple sources and integrate with your applications</a:t>
            </a:r>
          </a:p>
          <a:p>
            <a:r>
              <a:rPr lang="en-US" b="1" dirty="0"/>
              <a:t>Connectors: </a:t>
            </a:r>
            <a:r>
              <a:rPr lang="en-US" dirty="0"/>
              <a:t>connect apps, data and devices in the cloud. For example, Twitter, Dropbox etc.</a:t>
            </a:r>
            <a:endParaRPr lang="en-KE" b="1" dirty="0"/>
          </a:p>
        </p:txBody>
      </p:sp>
    </p:spTree>
    <p:extLst>
      <p:ext uri="{BB962C8B-B14F-4D97-AF65-F5344CB8AC3E}">
        <p14:creationId xmlns:p14="http://schemas.microsoft.com/office/powerpoint/2010/main" val="406024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B79D20-D70C-3F1B-75B7-A4060AA9C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94395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Value of Power Platform</a:t>
            </a:r>
          </a:p>
        </p:txBody>
      </p:sp>
      <p:sp>
        <p:nvSpPr>
          <p:cNvPr id="67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F5B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F5BF68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Samit Saini's PowerApps journey at Heathrow">
            <a:hlinkClick r:id="" action="ppaction://media"/>
            <a:extLst>
              <a:ext uri="{FF2B5EF4-FFF2-40B4-BE49-F238E27FC236}">
                <a16:creationId xmlns:a16="http://schemas.microsoft.com/office/drawing/2014/main" id="{AE52F773-2073-6DAB-2C57-397743CAAF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52800" y="1120792"/>
            <a:ext cx="5486400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01706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21635-030C-F708-EA10-11EFB8DDB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/>
              <a:t>Power Platform Use Cases</a:t>
            </a:r>
            <a:endParaRPr lang="en-K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6FABB-DEE8-FF3B-1457-377AD3134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Schedule announcements or messages in Teams ​</a:t>
            </a:r>
          </a:p>
          <a:p>
            <a:r>
              <a:rPr lang="en-US" sz="2400"/>
              <a:t>Onboarding process – power app for new students</a:t>
            </a:r>
          </a:p>
          <a:p>
            <a:r>
              <a:rPr lang="en-US" sz="2400"/>
              <a:t>Feedback – automate and analyze data</a:t>
            </a:r>
          </a:p>
          <a:p>
            <a:r>
              <a:rPr lang="en-US" sz="2400"/>
              <a:t>Registration process​</a:t>
            </a:r>
            <a:endParaRPr lang="en-KE" sz="2400"/>
          </a:p>
        </p:txBody>
      </p:sp>
      <p:pic>
        <p:nvPicPr>
          <p:cNvPr id="5" name="Picture 4" descr="Sticky notes on a wall">
            <a:extLst>
              <a:ext uri="{FF2B5EF4-FFF2-40B4-BE49-F238E27FC236}">
                <a16:creationId xmlns:a16="http://schemas.microsoft.com/office/drawing/2014/main" id="{4A25AC6A-A4C3-5C0C-12A3-7A2CC2620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1" r="7707" b="2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75779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5FB576-1FA8-4A91-7836-64057BEDD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Power Platform </a:t>
            </a:r>
            <a:br>
              <a:rPr lang="en-US" sz="6000"/>
            </a:br>
            <a:r>
              <a:rPr lang="en-US" sz="6000"/>
              <a:t>in Action</a:t>
            </a:r>
          </a:p>
        </p:txBody>
      </p:sp>
      <p:pic>
        <p:nvPicPr>
          <p:cNvPr id="5" name="Picture 4" descr="Question mark boxes">
            <a:extLst>
              <a:ext uri="{FF2B5EF4-FFF2-40B4-BE49-F238E27FC236}">
                <a16:creationId xmlns:a16="http://schemas.microsoft.com/office/drawing/2014/main" id="{E35AD87C-CA26-6643-7791-7D97D56A0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7" r="13426"/>
          <a:stretch/>
        </p:blipFill>
        <p:spPr>
          <a:xfrm>
            <a:off x="5510369" y="851517"/>
            <a:ext cx="6184807" cy="5154967"/>
          </a:xfrm>
          <a:custGeom>
            <a:avLst/>
            <a:gdLst/>
            <a:ahLst/>
            <a:cxnLst/>
            <a:rect l="l" t="t" r="r" b="b"/>
            <a:pathLst>
              <a:path w="5846002" h="4872577">
                <a:moveTo>
                  <a:pt x="343285" y="2953992"/>
                </a:moveTo>
                <a:cubicBezTo>
                  <a:pt x="343285" y="2953992"/>
                  <a:pt x="343285" y="2953992"/>
                  <a:pt x="849063" y="2953992"/>
                </a:cubicBezTo>
                <a:cubicBezTo>
                  <a:pt x="880743" y="2953992"/>
                  <a:pt x="911330" y="2971406"/>
                  <a:pt x="926624" y="2999703"/>
                </a:cubicBezTo>
                <a:cubicBezTo>
                  <a:pt x="926624" y="2999703"/>
                  <a:pt x="926624" y="2999703"/>
                  <a:pt x="1180059" y="3436136"/>
                </a:cubicBezTo>
                <a:cubicBezTo>
                  <a:pt x="1196445" y="3463345"/>
                  <a:pt x="1196445" y="3498172"/>
                  <a:pt x="1180059" y="3525382"/>
                </a:cubicBezTo>
                <a:cubicBezTo>
                  <a:pt x="1180059" y="3525382"/>
                  <a:pt x="1180059" y="3525382"/>
                  <a:pt x="926624" y="3961814"/>
                </a:cubicBezTo>
                <a:cubicBezTo>
                  <a:pt x="911330" y="3990111"/>
                  <a:pt x="880743" y="4007525"/>
                  <a:pt x="849063" y="4007525"/>
                </a:cubicBezTo>
                <a:cubicBezTo>
                  <a:pt x="849063" y="4007525"/>
                  <a:pt x="849063" y="4007525"/>
                  <a:pt x="343285" y="4007525"/>
                </a:cubicBezTo>
                <a:cubicBezTo>
                  <a:pt x="310513" y="4007525"/>
                  <a:pt x="281019" y="3990111"/>
                  <a:pt x="264633" y="3961814"/>
                </a:cubicBezTo>
                <a:cubicBezTo>
                  <a:pt x="264633" y="3961814"/>
                  <a:pt x="264633" y="3961814"/>
                  <a:pt x="12290" y="3525382"/>
                </a:cubicBezTo>
                <a:cubicBezTo>
                  <a:pt x="-4096" y="3498172"/>
                  <a:pt x="-4096" y="3463345"/>
                  <a:pt x="12290" y="3436136"/>
                </a:cubicBezTo>
                <a:cubicBezTo>
                  <a:pt x="12290" y="3436136"/>
                  <a:pt x="12290" y="3436136"/>
                  <a:pt x="264633" y="2999703"/>
                </a:cubicBezTo>
                <a:cubicBezTo>
                  <a:pt x="281019" y="2971406"/>
                  <a:pt x="310513" y="2953992"/>
                  <a:pt x="343285" y="2953992"/>
                </a:cubicBezTo>
                <a:close/>
                <a:moveTo>
                  <a:pt x="2353334" y="538808"/>
                </a:moveTo>
                <a:cubicBezTo>
                  <a:pt x="2353334" y="538808"/>
                  <a:pt x="2353334" y="538808"/>
                  <a:pt x="2613403" y="538808"/>
                </a:cubicBezTo>
                <a:lnTo>
                  <a:pt x="2643742" y="538808"/>
                </a:lnTo>
                <a:lnTo>
                  <a:pt x="2672692" y="588661"/>
                </a:lnTo>
                <a:cubicBezTo>
                  <a:pt x="2713002" y="658078"/>
                  <a:pt x="2759909" y="738855"/>
                  <a:pt x="2814491" y="832849"/>
                </a:cubicBezTo>
                <a:cubicBezTo>
                  <a:pt x="2839586" y="874521"/>
                  <a:pt x="2839586" y="927860"/>
                  <a:pt x="2814491" y="969531"/>
                </a:cubicBezTo>
                <a:cubicBezTo>
                  <a:pt x="2814491" y="969531"/>
                  <a:pt x="2814491" y="969531"/>
                  <a:pt x="2426350" y="1637936"/>
                </a:cubicBezTo>
                <a:cubicBezTo>
                  <a:pt x="2402927" y="1681274"/>
                  <a:pt x="2356083" y="1707943"/>
                  <a:pt x="2307565" y="1707943"/>
                </a:cubicBezTo>
                <a:cubicBezTo>
                  <a:pt x="2307565" y="1707943"/>
                  <a:pt x="2307565" y="1707943"/>
                  <a:pt x="1532956" y="1707943"/>
                </a:cubicBezTo>
                <a:cubicBezTo>
                  <a:pt x="1520409" y="1707943"/>
                  <a:pt x="1508175" y="1706276"/>
                  <a:pt x="1496490" y="1703099"/>
                </a:cubicBezTo>
                <a:lnTo>
                  <a:pt x="1471408" y="1692583"/>
                </a:lnTo>
                <a:lnTo>
                  <a:pt x="1486736" y="1666073"/>
                </a:lnTo>
                <a:cubicBezTo>
                  <a:pt x="1625328" y="1426376"/>
                  <a:pt x="1802725" y="1119564"/>
                  <a:pt x="2029793" y="726844"/>
                </a:cubicBezTo>
                <a:cubicBezTo>
                  <a:pt x="2097197" y="610441"/>
                  <a:pt x="2218525" y="538808"/>
                  <a:pt x="2353334" y="538808"/>
                </a:cubicBezTo>
                <a:close/>
                <a:moveTo>
                  <a:pt x="1487085" y="0"/>
                </a:moveTo>
                <a:cubicBezTo>
                  <a:pt x="1487085" y="0"/>
                  <a:pt x="1487085" y="0"/>
                  <a:pt x="2360840" y="0"/>
                </a:cubicBezTo>
                <a:cubicBezTo>
                  <a:pt x="2415568" y="0"/>
                  <a:pt x="2468407" y="30084"/>
                  <a:pt x="2494828" y="78969"/>
                </a:cubicBezTo>
                <a:cubicBezTo>
                  <a:pt x="2494828" y="78969"/>
                  <a:pt x="2494828" y="78969"/>
                  <a:pt x="2729665" y="483373"/>
                </a:cubicBezTo>
                <a:lnTo>
                  <a:pt x="2756194" y="529058"/>
                </a:lnTo>
                <a:lnTo>
                  <a:pt x="2735320" y="529058"/>
                </a:lnTo>
                <a:lnTo>
                  <a:pt x="2636659" y="529058"/>
                </a:lnTo>
                <a:lnTo>
                  <a:pt x="2593799" y="455250"/>
                </a:lnTo>
                <a:cubicBezTo>
                  <a:pt x="2430052" y="173267"/>
                  <a:pt x="2430052" y="173267"/>
                  <a:pt x="2430052" y="173267"/>
                </a:cubicBezTo>
                <a:cubicBezTo>
                  <a:pt x="2406629" y="129929"/>
                  <a:pt x="2359785" y="103259"/>
                  <a:pt x="2311267" y="103259"/>
                </a:cubicBezTo>
                <a:cubicBezTo>
                  <a:pt x="1536658" y="103259"/>
                  <a:pt x="1536658" y="103259"/>
                  <a:pt x="1536658" y="103259"/>
                </a:cubicBezTo>
                <a:cubicBezTo>
                  <a:pt x="1486468" y="103259"/>
                  <a:pt x="1441296" y="129929"/>
                  <a:pt x="1416201" y="173267"/>
                </a:cubicBezTo>
                <a:cubicBezTo>
                  <a:pt x="1029733" y="841671"/>
                  <a:pt x="1029733" y="841671"/>
                  <a:pt x="1029733" y="841671"/>
                </a:cubicBezTo>
                <a:cubicBezTo>
                  <a:pt x="1004637" y="883343"/>
                  <a:pt x="1004637" y="936682"/>
                  <a:pt x="1029733" y="978353"/>
                </a:cubicBezTo>
                <a:cubicBezTo>
                  <a:pt x="1416201" y="1646758"/>
                  <a:pt x="1416201" y="1646758"/>
                  <a:pt x="1416201" y="1646758"/>
                </a:cubicBezTo>
                <a:cubicBezTo>
                  <a:pt x="1428749" y="1668427"/>
                  <a:pt x="1446315" y="1685929"/>
                  <a:pt x="1467019" y="1698013"/>
                </a:cubicBezTo>
                <a:lnTo>
                  <a:pt x="1472899" y="1700478"/>
                </a:lnTo>
                <a:lnTo>
                  <a:pt x="1441377" y="1754996"/>
                </a:lnTo>
                <a:lnTo>
                  <a:pt x="1417933" y="1795543"/>
                </a:lnTo>
                <a:lnTo>
                  <a:pt x="1442249" y="1805738"/>
                </a:lnTo>
                <a:cubicBezTo>
                  <a:pt x="1455430" y="1809322"/>
                  <a:pt x="1469230" y="1811202"/>
                  <a:pt x="1483383" y="1811202"/>
                </a:cubicBezTo>
                <a:cubicBezTo>
                  <a:pt x="2357138" y="1811202"/>
                  <a:pt x="2357138" y="1811202"/>
                  <a:pt x="2357138" y="1811202"/>
                </a:cubicBezTo>
                <a:cubicBezTo>
                  <a:pt x="2411866" y="1811202"/>
                  <a:pt x="2464705" y="1781120"/>
                  <a:pt x="2491126" y="1732235"/>
                </a:cubicBezTo>
                <a:cubicBezTo>
                  <a:pt x="2928947" y="978278"/>
                  <a:pt x="2928947" y="978278"/>
                  <a:pt x="2928947" y="978278"/>
                </a:cubicBezTo>
                <a:cubicBezTo>
                  <a:pt x="2957254" y="931274"/>
                  <a:pt x="2957254" y="871108"/>
                  <a:pt x="2928947" y="824102"/>
                </a:cubicBezTo>
                <a:cubicBezTo>
                  <a:pt x="2874220" y="729858"/>
                  <a:pt x="2826333" y="647394"/>
                  <a:pt x="2784432" y="575238"/>
                </a:cubicBezTo>
                <a:lnTo>
                  <a:pt x="2763277" y="538808"/>
                </a:lnTo>
                <a:lnTo>
                  <a:pt x="2861280" y="538808"/>
                </a:lnTo>
                <a:cubicBezTo>
                  <a:pt x="3166048" y="538808"/>
                  <a:pt x="3653676" y="538808"/>
                  <a:pt x="4433881" y="538808"/>
                </a:cubicBezTo>
                <a:cubicBezTo>
                  <a:pt x="4564197" y="538808"/>
                  <a:pt x="4690018" y="610441"/>
                  <a:pt x="4752929" y="726844"/>
                </a:cubicBezTo>
                <a:cubicBezTo>
                  <a:pt x="4752929" y="726844"/>
                  <a:pt x="4752929" y="726844"/>
                  <a:pt x="5795449" y="2522134"/>
                </a:cubicBezTo>
                <a:cubicBezTo>
                  <a:pt x="5862854" y="2634060"/>
                  <a:pt x="5862854" y="2777325"/>
                  <a:pt x="5795449" y="2889251"/>
                </a:cubicBezTo>
                <a:cubicBezTo>
                  <a:pt x="5795449" y="2889251"/>
                  <a:pt x="5795449" y="2889251"/>
                  <a:pt x="4752929" y="4684542"/>
                </a:cubicBezTo>
                <a:cubicBezTo>
                  <a:pt x="4690018" y="4800945"/>
                  <a:pt x="4564197" y="4872577"/>
                  <a:pt x="4433881" y="4872577"/>
                </a:cubicBezTo>
                <a:cubicBezTo>
                  <a:pt x="4433881" y="4872577"/>
                  <a:pt x="4433881" y="4872577"/>
                  <a:pt x="2353334" y="4872577"/>
                </a:cubicBezTo>
                <a:cubicBezTo>
                  <a:pt x="2218525" y="4872577"/>
                  <a:pt x="2097197" y="4800945"/>
                  <a:pt x="2029793" y="4684542"/>
                </a:cubicBezTo>
                <a:cubicBezTo>
                  <a:pt x="2029793" y="4684542"/>
                  <a:pt x="2029793" y="4684542"/>
                  <a:pt x="991766" y="2889251"/>
                </a:cubicBezTo>
                <a:cubicBezTo>
                  <a:pt x="924361" y="2777325"/>
                  <a:pt x="924361" y="2634060"/>
                  <a:pt x="991766" y="2522134"/>
                </a:cubicBezTo>
                <a:cubicBezTo>
                  <a:pt x="991766" y="2522134"/>
                  <a:pt x="991766" y="2522134"/>
                  <a:pt x="1377193" y="1855530"/>
                </a:cubicBezTo>
                <a:lnTo>
                  <a:pt x="1409676" y="1799352"/>
                </a:lnTo>
                <a:lnTo>
                  <a:pt x="1408533" y="1798873"/>
                </a:lnTo>
                <a:cubicBezTo>
                  <a:pt x="1385179" y="1785241"/>
                  <a:pt x="1365364" y="1765500"/>
                  <a:pt x="1351210" y="1741057"/>
                </a:cubicBezTo>
                <a:cubicBezTo>
                  <a:pt x="1351210" y="1741057"/>
                  <a:pt x="1351210" y="1741057"/>
                  <a:pt x="915276" y="987100"/>
                </a:cubicBezTo>
                <a:cubicBezTo>
                  <a:pt x="886968" y="940096"/>
                  <a:pt x="886968" y="879930"/>
                  <a:pt x="915276" y="832924"/>
                </a:cubicBezTo>
                <a:cubicBezTo>
                  <a:pt x="915276" y="832924"/>
                  <a:pt x="915276" y="832924"/>
                  <a:pt x="1351210" y="78969"/>
                </a:cubicBezTo>
                <a:cubicBezTo>
                  <a:pt x="1379517" y="30084"/>
                  <a:pt x="1430471" y="0"/>
                  <a:pt x="14870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5198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90A52-23F8-F5D8-CFE8-E93092D0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US" sz="4800" dirty="0"/>
              <a:t>What we </a:t>
            </a:r>
            <a:br>
              <a:rPr lang="en-US" sz="4800" dirty="0"/>
            </a:br>
            <a:r>
              <a:rPr lang="en-US" sz="4800" dirty="0"/>
              <a:t>have covered:</a:t>
            </a:r>
            <a:endParaRPr lang="en-K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A855-E3CC-B959-7AB1-E22F7150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6" y="2965593"/>
            <a:ext cx="4050925" cy="2941544"/>
          </a:xfrm>
        </p:spPr>
        <p:txBody>
          <a:bodyPr>
            <a:normAutofit/>
          </a:bodyPr>
          <a:lstStyle/>
          <a:p>
            <a:r>
              <a:rPr lang="en-US" sz="2400" dirty="0"/>
              <a:t>What power platform is and its value</a:t>
            </a:r>
          </a:p>
          <a:p>
            <a:r>
              <a:rPr lang="en-US" sz="2400" dirty="0"/>
              <a:t>Walkthrough the different power platform tools</a:t>
            </a:r>
          </a:p>
          <a:p>
            <a:r>
              <a:rPr lang="en-US" sz="2400" dirty="0"/>
              <a:t>Power Platform in Action</a:t>
            </a:r>
            <a:endParaRPr lang="en-KE" sz="2400" dirty="0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2753C8EA-A643-C1C5-32D0-D46E7D3A5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33" r="15527" b="1"/>
          <a:stretch/>
        </p:blipFill>
        <p:spPr>
          <a:xfrm>
            <a:off x="6575741" y="895610"/>
            <a:ext cx="4890576" cy="505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74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B068B58-6F94-4AFF-A8A7-18573884D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E5B028C-7535-45E5-9D2C-32C50D0E0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5EE47-0AA7-0572-8F26-64917CC6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6" y="900622"/>
            <a:ext cx="4997189" cy="1893524"/>
          </a:xfrm>
        </p:spPr>
        <p:txBody>
          <a:bodyPr anchor="b">
            <a:normAutofit/>
          </a:bodyPr>
          <a:lstStyle/>
          <a:p>
            <a:r>
              <a:rPr lang="en-US" sz="4800"/>
              <a:t>Resources and Next Steps</a:t>
            </a:r>
            <a:endParaRPr lang="en-KE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4797B-C5F2-9DB9-A337-50600597E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023" y="3268737"/>
            <a:ext cx="4997189" cy="2941544"/>
          </a:xfrm>
        </p:spPr>
        <p:txBody>
          <a:bodyPr>
            <a:normAutofit/>
          </a:bodyPr>
          <a:lstStyle/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Explore Power Platform and more at </a:t>
            </a:r>
            <a:r>
              <a:rPr lang="en-US" sz="1800" b="0" i="0" u="sng" strike="noStrike" dirty="0">
                <a:effectLst/>
                <a:latin typeface="Segoe UI" panose="020B0502040204020203" pitchFamily="34" charset="0"/>
                <a:hlinkClick r:id="rId3"/>
              </a:rPr>
              <a:t>https://aka.ms/learnstudent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 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​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  <a:p>
            <a:pPr rtl="0" fontAlgn="base"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Join the Microsoft Learn Student Ambassador Community at </a:t>
            </a:r>
            <a:r>
              <a:rPr lang="en-US" sz="1800" b="0" i="0" u="sng" strike="noStrike" dirty="0">
                <a:effectLst/>
                <a:latin typeface="Segoe UI" panose="020B0502040204020203" pitchFamily="34" charset="0"/>
                <a:hlinkClick r:id="rId4"/>
              </a:rPr>
              <a:t>https://aka.ms/studentambassadors</a:t>
            </a:r>
            <a:r>
              <a:rPr lang="en-US" sz="1800" b="0" i="0" u="none" strike="noStrike" dirty="0">
                <a:effectLst/>
                <a:latin typeface="Segoe UI" panose="020B0502040204020203" pitchFamily="34" charset="0"/>
              </a:rPr>
              <a:t> </a:t>
            </a:r>
            <a:r>
              <a:rPr lang="en-US" sz="1800" b="0" i="0" dirty="0">
                <a:effectLst/>
                <a:latin typeface="Segoe UI" panose="020B0502040204020203" pitchFamily="34" charset="0"/>
              </a:rPr>
              <a:t>​</a:t>
            </a:r>
            <a:endParaRPr lang="en-US" sz="18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F1268C3-BE9D-19F2-6259-D384FEDBBD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" r="1772" b="2"/>
          <a:stretch/>
        </p:blipFill>
        <p:spPr bwMode="auto">
          <a:xfrm>
            <a:off x="6575741" y="895610"/>
            <a:ext cx="4890576" cy="505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937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45E2-9134-DD37-78EA-85499ED0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Next steps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F944D4-EEB6-5528-FBBC-C4C2E2FF8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3913" y="3084365"/>
            <a:ext cx="8302624" cy="2630213"/>
          </a:xfrm>
        </p:spPr>
        <p:txBody>
          <a:bodyPr vert="horz" lIns="91428" tIns="45714" rIns="91428" bIns="45714" rtlCol="0" anchor="t">
            <a:normAutofit lnSpcReduction="10000"/>
          </a:bodyPr>
          <a:lstStyle/>
          <a:p>
            <a:r>
              <a:rPr lang="en-GB" sz="4399" dirty="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Resources from today!</a:t>
            </a:r>
            <a:endParaRPr lang="en-GB" sz="4399" dirty="0">
              <a:solidFill>
                <a:schemeClr val="tx1"/>
              </a:solidFill>
              <a:latin typeface="Segoe UI" panose="020B0502040204020203" pitchFamily="34" charset="0"/>
              <a:ea typeface="+mj-ea"/>
              <a:cs typeface="Segoe UI" panose="020B0502040204020203" pitchFamily="34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dirty="0">
                <a:latin typeface="Segoe UI" panose="020B0502040204020203" pitchFamily="34" charset="0"/>
                <a:cs typeface="Segoe UI" panose="020B0502040204020203" pitchFamily="34" charset="0"/>
                <a:hlinkClick r:id="rId2"/>
              </a:rPr>
              <a:t>Microsoft-Build-Student-Developer-Drop-in-day Resources</a:t>
            </a:r>
          </a:p>
          <a:p>
            <a:r>
              <a:rPr lang="en-GB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Student Hub</a:t>
            </a:r>
            <a:endParaRPr lang="en-GB" dirty="0">
              <a:solidFill>
                <a:schemeClr val="tx1"/>
              </a:solidFill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r>
              <a:rPr lang="en-GB" dirty="0">
                <a:latin typeface="Segoe UI" panose="020B0502040204020203" pitchFamily="34" charset="0"/>
                <a:ea typeface="+mn-lt"/>
                <a:cs typeface="Segoe UI" panose="020B0502040204020203" pitchFamily="34" charset="0"/>
                <a:hlinkClick r:id="rId3"/>
              </a:rPr>
              <a:t>https://aka.ms/learnstudent</a:t>
            </a:r>
            <a:endParaRPr lang="en-GB" dirty="0"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Cloud Skills Challenge</a:t>
            </a:r>
            <a:br>
              <a:rPr lang="en-GB" dirty="0">
                <a:solidFill>
                  <a:schemeClr val="tx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</a:br>
            <a:r>
              <a:rPr lang="en-GB" dirty="0">
                <a:solidFill>
                  <a:schemeClr val="tx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  <a:hlinkClick r:id="rId4"/>
              </a:rPr>
              <a:t>https://aka.ms/StudentDeveloperDayChallenge</a:t>
            </a:r>
            <a:r>
              <a:rPr lang="en-GB" dirty="0">
                <a:solidFill>
                  <a:schemeClr val="tx1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 </a:t>
            </a:r>
          </a:p>
          <a:p>
            <a:endParaRPr lang="en-GB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GB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68319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body" sz="quarter" idx="11"/>
          </p:nvPr>
        </p:nvSpPr>
        <p:spPr/>
        <p:txBody>
          <a:bodyPr vert="horz" lIns="91428" tIns="45714" rIns="91428" bIns="45714" rtlCol="0" anchor="ctr">
            <a:normAutofit/>
          </a:bodyPr>
          <a:lstStyle/>
          <a:p>
            <a:r>
              <a:rPr lang="en-US" sz="1800" dirty="0">
                <a:cs typeface="Calibri"/>
              </a:rPr>
              <a:t>@elbruno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165CF3-317B-2613-C88E-EBFE3784F9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In-person event</a:t>
            </a:r>
            <a:endParaRPr lang="en-K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3999" dirty="0">
                <a:cs typeface="Calibr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15178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7803386D-8EC0-490A-9296-FAFCF1ADA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3">
            <a:extLst>
              <a:ext uri="{FF2B5EF4-FFF2-40B4-BE49-F238E27FC236}">
                <a16:creationId xmlns:a16="http://schemas.microsoft.com/office/drawing/2014/main" id="{C4720EDA-E218-43A9-8817-08F09F4DB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D87C4F29-0DC4-4901-A2FD-7C88889E6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E6A781BA-2341-444F-811D-870633C4F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90A52-23F8-F5D8-CFE8-E93092D08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552810"/>
            <a:ext cx="4804659" cy="2228759"/>
          </a:xfrm>
        </p:spPr>
        <p:txBody>
          <a:bodyPr anchor="b">
            <a:normAutofit/>
          </a:bodyPr>
          <a:lstStyle/>
          <a:p>
            <a:r>
              <a:rPr lang="en-US" sz="4800"/>
              <a:t>What we </a:t>
            </a:r>
            <a:br>
              <a:rPr lang="en-US" sz="4800"/>
            </a:br>
            <a:r>
              <a:rPr lang="en-US" sz="4800"/>
              <a:t>will cover:</a:t>
            </a:r>
            <a:endParaRPr lang="en-KE" sz="4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A855-E3CC-B959-7AB1-E22F7150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965" y="3336864"/>
            <a:ext cx="3853184" cy="3341075"/>
          </a:xfrm>
        </p:spPr>
        <p:txBody>
          <a:bodyPr anchor="t">
            <a:normAutofit/>
          </a:bodyPr>
          <a:lstStyle/>
          <a:p>
            <a:r>
              <a:rPr lang="en-US" sz="1800" dirty="0"/>
              <a:t>Understanding what power platform is and its value</a:t>
            </a:r>
          </a:p>
          <a:p>
            <a:r>
              <a:rPr lang="en-US" sz="1800" dirty="0"/>
              <a:t>Walkthrough the different power platform tools</a:t>
            </a:r>
          </a:p>
          <a:p>
            <a:r>
              <a:rPr lang="en-US" sz="1800" dirty="0"/>
              <a:t>Power Platform in Action</a:t>
            </a:r>
          </a:p>
          <a:p>
            <a:r>
              <a:rPr lang="en-US" sz="1800" dirty="0"/>
              <a:t>Next Steps and Resources</a:t>
            </a:r>
          </a:p>
          <a:p>
            <a:pPr marL="0" indent="0">
              <a:buNone/>
            </a:pPr>
            <a:endParaRPr lang="en-KE" sz="1800" dirty="0"/>
          </a:p>
        </p:txBody>
      </p:sp>
      <p:pic>
        <p:nvPicPr>
          <p:cNvPr id="5" name="Picture 4" descr="Construction work tools">
            <a:extLst>
              <a:ext uri="{FF2B5EF4-FFF2-40B4-BE49-F238E27FC236}">
                <a16:creationId xmlns:a16="http://schemas.microsoft.com/office/drawing/2014/main" id="{2753C8EA-A643-C1C5-32D0-D46E7D3A5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10" r="21704"/>
          <a:stretch/>
        </p:blipFill>
        <p:spPr>
          <a:xfrm>
            <a:off x="6381684" y="163375"/>
            <a:ext cx="5093140" cy="65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19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9" name="Rectangle 138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0972D-ED93-D1C6-619F-47A709983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n-US" sz="4000"/>
              <a:t>Power Platform</a:t>
            </a:r>
            <a:endParaRPr lang="en-KE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81177-C6FF-F6C5-4C2A-F57603C9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n-US" sz="2400"/>
              <a:t>Empowering everyone in your organization to craft solutions without writing a single line of code. </a:t>
            </a:r>
          </a:p>
          <a:p>
            <a:r>
              <a:rPr lang="en-US" sz="2400"/>
              <a:t>Comprises a family of applications to help you – automate process, analyze data, build apps and chatbots</a:t>
            </a:r>
            <a:endParaRPr lang="en-KE" sz="240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4" name="Picture 6" descr="Icon&#10;&#10;Description automatically generated">
            <a:extLst>
              <a:ext uri="{FF2B5EF4-FFF2-40B4-BE49-F238E27FC236}">
                <a16:creationId xmlns:a16="http://schemas.microsoft.com/office/drawing/2014/main" id="{4C8E6BFD-609D-B1A6-1FE1-B012D49C96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1" t="6507" r="13317" b="11345"/>
          <a:stretch/>
        </p:blipFill>
        <p:spPr bwMode="auto">
          <a:xfrm>
            <a:off x="7712227" y="2105470"/>
            <a:ext cx="286353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8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D8F1113-2E3C-46E3-B54F-B7F421EEF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65DDECC-A11E-434E-87B2-8997CD38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54A4D14-513F-4121-92D3-5CCB468962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C3411F1-AD17-499D-AFEF-2F300F6DF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60BF2CBE-B1E9-4C42-89DC-C35E4E651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2C95A87-DCDB-41C4-B774-744B3ECBE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BCB97515-32FF-43A6-A51C-B140193AB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9C6379D3-7045-4B76-9409-6D23D753D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C324CDD-B30F-47DD-8627-E2171D5E8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1B1C1DE-4201-4989-BE65-41ADC2472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0A9092BE-A36C-4833-8E71-2850F4AF7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806398CC-D327-4E06-838C-31119BD56F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1E3F0C5B-76A9-4A8F-A1CB-35C0DE83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70A741CC-E736-448A-A94E-5C8BB9711D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202722D1-549B-407E-BF75-2A1E8DB5B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5CA8D742-18BD-41B5-9C00-FCFFAED25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8BF81081-4C33-488E-A37E-B95567D0B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462F0DE0-CEBA-420B-8032-FB60893B8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79C8D19E-E3D6-45A6-BCA2-5918A37D7A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43280283-E04A-43CA-BFA1-F285486A2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38328CB6-0FC5-4AEA-BC7E-489267CB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FCCB2A-714B-B90F-2D15-75F1DF71B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793" y="4614902"/>
            <a:ext cx="8081960" cy="6624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Anyone can be a developer with Power Platform</a:t>
            </a:r>
          </a:p>
        </p:txBody>
      </p:sp>
      <p:sp>
        <p:nvSpPr>
          <p:cNvPr id="41" name="Isosceles Triangle 39">
            <a:extLst>
              <a:ext uri="{FF2B5EF4-FFF2-40B4-BE49-F238E27FC236}">
                <a16:creationId xmlns:a16="http://schemas.microsoft.com/office/drawing/2014/main" id="{4F37E7FB-7372-47E3-914E-7CF7E94B1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892384" y="4386808"/>
            <a:ext cx="407233" cy="351063"/>
          </a:xfrm>
          <a:prstGeom prst="triangle">
            <a:avLst/>
          </a:prstGeom>
          <a:solidFill>
            <a:srgbClr val="3692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6E168E2-3256-43A5-9298-9E5A6AE8F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2847" y="954593"/>
            <a:ext cx="6086306" cy="3432215"/>
          </a:xfrm>
          <a:prstGeom prst="rect">
            <a:avLst/>
          </a:prstGeom>
          <a:solidFill>
            <a:schemeClr val="bg1"/>
          </a:solidFill>
          <a:ln w="19050">
            <a:solidFill>
              <a:srgbClr val="3692F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nline Media 3" title="Anyone can be a developer with Microsoft Power Platform">
            <a:hlinkClick r:id="" action="ppaction://media"/>
            <a:extLst>
              <a:ext uri="{FF2B5EF4-FFF2-40B4-BE49-F238E27FC236}">
                <a16:creationId xmlns:a16="http://schemas.microsoft.com/office/drawing/2014/main" id="{3E98C29A-BDD6-FD5C-4BC1-E73958E2D8A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52800" y="1120792"/>
            <a:ext cx="5486400" cy="3099816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50507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7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8" name="Rectangle 74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D6C3319-4829-1F77-F335-037B1983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40219" y="980584"/>
            <a:ext cx="8408557" cy="460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1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852C3-A246-2A3B-1B53-48266B6C0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Power Apps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2DF2C-DC40-7370-1D37-BD03A057C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Build low-code solutions to business challenges.</a:t>
            </a:r>
          </a:p>
          <a:p>
            <a:r>
              <a:rPr lang="en-US" sz="2400"/>
              <a:t>It has services, connectors, a scalable data service and app platform to allow simple integration and interaction with existing data. </a:t>
            </a:r>
          </a:p>
          <a:p>
            <a:r>
              <a:rPr lang="en-US" sz="2400"/>
              <a:t>Power Apps enables the creation of web and mobile applications that run on all devices.</a:t>
            </a:r>
            <a:endParaRPr lang="en-KE" sz="2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B14E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E813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Power Apps logo">
            <a:extLst>
              <a:ext uri="{FF2B5EF4-FFF2-40B4-BE49-F238E27FC236}">
                <a16:creationId xmlns:a16="http://schemas.microsoft.com/office/drawing/2014/main" id="{362F5D03-39D8-6FEB-9590-DC03433A8A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r="-3" b="-3"/>
          <a:stretch/>
        </p:blipFill>
        <p:spPr bwMode="auto">
          <a:xfrm>
            <a:off x="9154631" y="2655008"/>
            <a:ext cx="1677029" cy="1674336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286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9E202-9F43-C554-5F98-5F2AC2AC0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/>
              <a:t>Power Automate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29B28-5B3F-89B6-54C0-8E92A49C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It automates time-consuming tasks and create workflows between applications</a:t>
            </a:r>
          </a:p>
          <a:p>
            <a:r>
              <a:rPr lang="en-US" sz="2400"/>
              <a:t>Don’t waste important productive hours drafting the same email for a weekly update.</a:t>
            </a:r>
          </a:p>
          <a:p>
            <a:r>
              <a:rPr lang="en-US" sz="2400"/>
              <a:t>Streamline processes with no code automation.</a:t>
            </a:r>
            <a:endParaRPr lang="en-KE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4071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6C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wer Automate logo">
            <a:extLst>
              <a:ext uri="{FF2B5EF4-FFF2-40B4-BE49-F238E27FC236}">
                <a16:creationId xmlns:a16="http://schemas.microsoft.com/office/drawing/2014/main" id="{48639862-9CA8-0AEA-5560-4349FB180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57"/>
          <a:stretch/>
        </p:blipFill>
        <p:spPr bwMode="auto">
          <a:xfrm>
            <a:off x="9145942" y="2571455"/>
            <a:ext cx="1717847" cy="1715089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87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DDFC-2592-077B-4F87-0E82199D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Power BI (Business Intelligence)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2DD7A-2663-4E63-A8F6-168A016A2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An analytics service that delivers insights for analyzing data.</a:t>
            </a:r>
          </a:p>
          <a:p>
            <a:r>
              <a:rPr lang="en-US" sz="2400" dirty="0"/>
              <a:t>It can share those insights through data visualizations which make up reports and dashboards to enable fast, informed decisions.</a:t>
            </a:r>
          </a:p>
          <a:p>
            <a:r>
              <a:rPr lang="en-US" sz="2400" dirty="0"/>
              <a:t>It takes business data and allows you to display it in ways that makes the most sense to users.</a:t>
            </a:r>
            <a:endParaRPr lang="en-KE" sz="2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CE84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F7E1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ower BI logo">
            <a:extLst>
              <a:ext uri="{FF2B5EF4-FFF2-40B4-BE49-F238E27FC236}">
                <a16:creationId xmlns:a16="http://schemas.microsoft.com/office/drawing/2014/main" id="{39A7ED34-9DF7-D687-1FAE-73A2FFEF5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190" y="271462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434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C0B47-0A45-AD32-7895-6EE306A0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428" y="627564"/>
            <a:ext cx="7474172" cy="1325563"/>
          </a:xfrm>
        </p:spPr>
        <p:txBody>
          <a:bodyPr>
            <a:normAutofit/>
          </a:bodyPr>
          <a:lstStyle/>
          <a:p>
            <a:r>
              <a:rPr lang="en-US" dirty="0"/>
              <a:t>Power Virtual Agents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16C6E5-5C6E-75EC-F0AD-98ED6A4A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429" y="2278173"/>
            <a:ext cx="6467867" cy="3450613"/>
          </a:xfrm>
        </p:spPr>
        <p:txBody>
          <a:bodyPr anchor="ctr">
            <a:normAutofit/>
          </a:bodyPr>
          <a:lstStyle/>
          <a:p>
            <a:r>
              <a:rPr lang="en-US" sz="2400"/>
              <a:t>Create powerful chatbots using a guided, no-code graphical interface, without the need for data scientists or developers.</a:t>
            </a:r>
          </a:p>
          <a:p>
            <a:r>
              <a:rPr lang="en-US" sz="2400"/>
              <a:t>Empowers subject matter experts to build and maintain their own conversational solutions</a:t>
            </a:r>
          </a:p>
          <a:p>
            <a:r>
              <a:rPr lang="en-US" sz="2400"/>
              <a:t>Can be linked to other Power Platform services such as Power Automate.</a:t>
            </a:r>
            <a:endParaRPr lang="en-KE" sz="24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rgbClr val="00BC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Power Virtual Agents logo">
            <a:extLst>
              <a:ext uri="{FF2B5EF4-FFF2-40B4-BE49-F238E27FC236}">
                <a16:creationId xmlns:a16="http://schemas.microsoft.com/office/drawing/2014/main" id="{9D004FA9-20B1-3A73-E2D0-7FA4653B3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11" y="2784199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77780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ECA6DBED6E04B832764514ACDEB77" ma:contentTypeVersion="4" ma:contentTypeDescription="Create a new document." ma:contentTypeScope="" ma:versionID="4f2c1bd337bda89158fababf22dd568a">
  <xsd:schema xmlns:xsd="http://www.w3.org/2001/XMLSchema" xmlns:xs="http://www.w3.org/2001/XMLSchema" xmlns:p="http://schemas.microsoft.com/office/2006/metadata/properties" xmlns:ns2="79de9a30-5bab-4cdf-8ccb-90ca9b42954b" xmlns:ns3="8b1fc5da-70ac-4e94-9a9a-64459a48f628" targetNamespace="http://schemas.microsoft.com/office/2006/metadata/properties" ma:root="true" ma:fieldsID="2f8606a2852f85e0ea63eead42db76c1" ns2:_="" ns3:_="">
    <xsd:import namespace="79de9a30-5bab-4cdf-8ccb-90ca9b42954b"/>
    <xsd:import namespace="8b1fc5da-70ac-4e94-9a9a-64459a48f6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e9a30-5bab-4cdf-8ccb-90ca9b429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fc5da-70ac-4e94-9a9a-64459a48f6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E6769B-6B5F-4BEF-BB6D-26F51B58FB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e9a30-5bab-4cdf-8ccb-90ca9b42954b"/>
    <ds:schemaRef ds:uri="8b1fc5da-70ac-4e94-9a9a-64459a48f6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5E3026-F416-4AB2-9F30-4601721C3AED}">
  <ds:schemaRefs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8b1fc5da-70ac-4e94-9a9a-64459a48f628"/>
    <ds:schemaRef ds:uri="http://purl.org/dc/elements/1.1/"/>
    <ds:schemaRef ds:uri="79de9a30-5bab-4cdf-8ccb-90ca9b42954b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43DE28C-CF17-476F-8B27-F4D85C45EB0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</TotalTime>
  <Words>450</Words>
  <Application>Microsoft Office PowerPoint</Application>
  <PresentationFormat>Widescreen</PresentationFormat>
  <Paragraphs>56</Paragraphs>
  <Slides>17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Segoe UI</vt:lpstr>
      <vt:lpstr>Segoe UI Semibold</vt:lpstr>
      <vt:lpstr>1_Office Theme</vt:lpstr>
      <vt:lpstr>Office Theme</vt:lpstr>
      <vt:lpstr>2_Office Theme</vt:lpstr>
      <vt:lpstr>Power Platform, Less Code-More Power</vt:lpstr>
      <vt:lpstr>What we  will cover:</vt:lpstr>
      <vt:lpstr>Power Platform</vt:lpstr>
      <vt:lpstr>Anyone can be a developer with Power Platform</vt:lpstr>
      <vt:lpstr>PowerPoint Presentation</vt:lpstr>
      <vt:lpstr>Power Apps</vt:lpstr>
      <vt:lpstr>Power Automate</vt:lpstr>
      <vt:lpstr>Power BI (Business Intelligence)</vt:lpstr>
      <vt:lpstr>Power Virtual Agents</vt:lpstr>
      <vt:lpstr>Other Exciting Features:</vt:lpstr>
      <vt:lpstr>Value of Power Platform</vt:lpstr>
      <vt:lpstr>Power Platform Use Cases</vt:lpstr>
      <vt:lpstr>Power Platform  in Action</vt:lpstr>
      <vt:lpstr>What we  have covered:</vt:lpstr>
      <vt:lpstr>Resources and Next Steps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Bruno Capuano</cp:lastModifiedBy>
  <cp:revision>1</cp:revision>
  <dcterms:created xsi:type="dcterms:W3CDTF">2022-05-17T07:55:09Z</dcterms:created>
  <dcterms:modified xsi:type="dcterms:W3CDTF">2022-05-28T11:38:39Z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0x010100016ECA6DBED6E04B832764514ACDEB77</vt:lpwstr>
  </property>
</Properties>
</file>